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sldIdLst>
    <p:sldId id="256" r:id="rId2"/>
    <p:sldId id="439" r:id="rId3"/>
    <p:sldId id="403" r:id="rId4"/>
    <p:sldId id="402" r:id="rId5"/>
    <p:sldId id="393" r:id="rId6"/>
    <p:sldId id="396" r:id="rId7"/>
    <p:sldId id="404" r:id="rId8"/>
    <p:sldId id="405" r:id="rId9"/>
    <p:sldId id="406" r:id="rId10"/>
    <p:sldId id="407" r:id="rId11"/>
    <p:sldId id="412" r:id="rId12"/>
    <p:sldId id="426" r:id="rId13"/>
    <p:sldId id="427" r:id="rId14"/>
    <p:sldId id="428" r:id="rId15"/>
    <p:sldId id="408" r:id="rId16"/>
    <p:sldId id="437" r:id="rId17"/>
    <p:sldId id="424" r:id="rId18"/>
    <p:sldId id="410" r:id="rId19"/>
    <p:sldId id="413" r:id="rId20"/>
    <p:sldId id="436" r:id="rId21"/>
    <p:sldId id="409" r:id="rId22"/>
    <p:sldId id="415" r:id="rId23"/>
    <p:sldId id="411" r:id="rId24"/>
    <p:sldId id="421" r:id="rId25"/>
    <p:sldId id="433" r:id="rId26"/>
    <p:sldId id="438" r:id="rId27"/>
    <p:sldId id="434" r:id="rId28"/>
    <p:sldId id="416" r:id="rId29"/>
    <p:sldId id="417" r:id="rId30"/>
    <p:sldId id="418" r:id="rId31"/>
    <p:sldId id="419" r:id="rId32"/>
    <p:sldId id="420" r:id="rId33"/>
    <p:sldId id="423" r:id="rId34"/>
    <p:sldId id="429" r:id="rId35"/>
    <p:sldId id="430" r:id="rId36"/>
    <p:sldId id="431" r:id="rId37"/>
    <p:sldId id="43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F51EAD-75EA-094C-B9EF-4803B95B18D4}" v="19" dt="2024-04-03T18:36:27.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1"/>
    <p:restoredTop sz="96327"/>
  </p:normalViewPr>
  <p:slideViewPr>
    <p:cSldViewPr snapToGrid="0">
      <p:cViewPr varScale="1">
        <p:scale>
          <a:sx n="140" d="100"/>
          <a:sy n="140" d="100"/>
        </p:scale>
        <p:origin x="23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C0E2D3D5-FAD4-41AA-B56F-930CCF39AA96}"/>
    <pc:docChg chg="modSld">
      <pc:chgData name="Clements, William" userId="cbdb0636-a496-422a-8d40-98c53d494d26" providerId="ADAL" clId="{C0E2D3D5-FAD4-41AA-B56F-930CCF39AA96}" dt="2023-12-08T16:16:11.820" v="15" actId="14100"/>
      <pc:docMkLst>
        <pc:docMk/>
      </pc:docMkLst>
      <pc:sldChg chg="modSp">
        <pc:chgData name="Clements, William" userId="cbdb0636-a496-422a-8d40-98c53d494d26" providerId="ADAL" clId="{C0E2D3D5-FAD4-41AA-B56F-930CCF39AA96}" dt="2023-12-08T16:16:11.820" v="15" actId="14100"/>
        <pc:sldMkLst>
          <pc:docMk/>
          <pc:sldMk cId="1590623890" sldId="418"/>
        </pc:sldMkLst>
        <pc:picChg chg="mod">
          <ac:chgData name="Clements, William" userId="cbdb0636-a496-422a-8d40-98c53d494d26" providerId="ADAL" clId="{C0E2D3D5-FAD4-41AA-B56F-930CCF39AA96}" dt="2023-12-08T16:16:11.820" v="15" actId="14100"/>
          <ac:picMkLst>
            <pc:docMk/>
            <pc:sldMk cId="1590623890" sldId="418"/>
            <ac:picMk id="5122" creationId="{4779BA8B-A298-EE7B-C95D-11EAC6CD69F2}"/>
          </ac:picMkLst>
        </pc:picChg>
      </pc:sldChg>
      <pc:sldChg chg="modSp mod modAnim">
        <pc:chgData name="Clements, William" userId="cbdb0636-a496-422a-8d40-98c53d494d26" providerId="ADAL" clId="{C0E2D3D5-FAD4-41AA-B56F-930CCF39AA96}" dt="2023-12-04T16:53:36.284" v="13"/>
        <pc:sldMkLst>
          <pc:docMk/>
          <pc:sldMk cId="2159560191" sldId="424"/>
        </pc:sldMkLst>
        <pc:picChg chg="mod">
          <ac:chgData name="Clements, William" userId="cbdb0636-a496-422a-8d40-98c53d494d26" providerId="ADAL" clId="{C0E2D3D5-FAD4-41AA-B56F-930CCF39AA96}" dt="2023-12-04T16:53:14.205" v="10" actId="1076"/>
          <ac:picMkLst>
            <pc:docMk/>
            <pc:sldMk cId="2159560191" sldId="424"/>
            <ac:picMk id="3" creationId="{AD93F3F0-3455-C5EB-3E55-943D19A55EB7}"/>
          </ac:picMkLst>
        </pc:picChg>
      </pc:sldChg>
      <pc:sldChg chg="modAnim">
        <pc:chgData name="Clements, William" userId="cbdb0636-a496-422a-8d40-98c53d494d26" providerId="ADAL" clId="{C0E2D3D5-FAD4-41AA-B56F-930CCF39AA96}" dt="2023-12-04T16:34:26.318" v="8"/>
        <pc:sldMkLst>
          <pc:docMk/>
          <pc:sldMk cId="2936955870" sldId="426"/>
        </pc:sldMkLst>
      </pc:sldChg>
      <pc:sldChg chg="modAnim">
        <pc:chgData name="Clements, William" userId="cbdb0636-a496-422a-8d40-98c53d494d26" providerId="ADAL" clId="{C0E2D3D5-FAD4-41AA-B56F-930CCF39AA96}" dt="2023-12-04T16:32:44.251" v="2"/>
        <pc:sldMkLst>
          <pc:docMk/>
          <pc:sldMk cId="1814238628" sldId="427"/>
        </pc:sldMkLst>
      </pc:sldChg>
      <pc:sldChg chg="modSp mod modAnim">
        <pc:chgData name="Clements, William" userId="cbdb0636-a496-422a-8d40-98c53d494d26" providerId="ADAL" clId="{C0E2D3D5-FAD4-41AA-B56F-930CCF39AA96}" dt="2023-12-04T16:45:58.197" v="9" actId="1076"/>
        <pc:sldMkLst>
          <pc:docMk/>
          <pc:sldMk cId="2754115246" sldId="428"/>
        </pc:sldMkLst>
        <pc:spChg chg="mod">
          <ac:chgData name="Clements, William" userId="cbdb0636-a496-422a-8d40-98c53d494d26" providerId="ADAL" clId="{C0E2D3D5-FAD4-41AA-B56F-930CCF39AA96}" dt="2023-12-04T16:45:58.197" v="9" actId="1076"/>
          <ac:spMkLst>
            <pc:docMk/>
            <pc:sldMk cId="2754115246" sldId="428"/>
            <ac:spMk id="6" creationId="{37B0618D-F34D-946F-4AB0-96B670F3CFFC}"/>
          </ac:spMkLst>
        </pc:spChg>
      </pc:sldChg>
    </pc:docChg>
  </pc:docChgLst>
  <pc:docChgLst>
    <pc:chgData name="Clements, William" userId="cbdb0636-a496-422a-8d40-98c53d494d26" providerId="ADAL" clId="{D7F51EAD-75EA-094C-B9EF-4803B95B18D4}"/>
    <pc:docChg chg="undo custSel addSld modSld">
      <pc:chgData name="Clements, William" userId="cbdb0636-a496-422a-8d40-98c53d494d26" providerId="ADAL" clId="{D7F51EAD-75EA-094C-B9EF-4803B95B18D4}" dt="2024-04-03T18:36:31.834" v="43" actId="1076"/>
      <pc:docMkLst>
        <pc:docMk/>
      </pc:docMkLst>
      <pc:sldChg chg="modSp">
        <pc:chgData name="Clements, William" userId="cbdb0636-a496-422a-8d40-98c53d494d26" providerId="ADAL" clId="{D7F51EAD-75EA-094C-B9EF-4803B95B18D4}" dt="2024-04-01T18:01:00.770" v="8" actId="207"/>
        <pc:sldMkLst>
          <pc:docMk/>
          <pc:sldMk cId="2191861492" sldId="411"/>
        </pc:sldMkLst>
        <pc:spChg chg="mod">
          <ac:chgData name="Clements, William" userId="cbdb0636-a496-422a-8d40-98c53d494d26" providerId="ADAL" clId="{D7F51EAD-75EA-094C-B9EF-4803B95B18D4}" dt="2024-04-01T18:01:00.770" v="8" actId="207"/>
          <ac:spMkLst>
            <pc:docMk/>
            <pc:sldMk cId="2191861492" sldId="411"/>
            <ac:spMk id="2" creationId="{599FDA06-9C49-64C2-C88F-15AC3D867AB1}"/>
          </ac:spMkLst>
        </pc:spChg>
      </pc:sldChg>
      <pc:sldChg chg="modSp">
        <pc:chgData name="Clements, William" userId="cbdb0636-a496-422a-8d40-98c53d494d26" providerId="ADAL" clId="{D7F51EAD-75EA-094C-B9EF-4803B95B18D4}" dt="2024-04-03T18:30:56.637" v="30" actId="20577"/>
        <pc:sldMkLst>
          <pc:docMk/>
          <pc:sldMk cId="2405336526" sldId="415"/>
        </pc:sldMkLst>
        <pc:spChg chg="mod">
          <ac:chgData name="Clements, William" userId="cbdb0636-a496-422a-8d40-98c53d494d26" providerId="ADAL" clId="{D7F51EAD-75EA-094C-B9EF-4803B95B18D4}" dt="2024-04-03T18:30:56.637" v="30" actId="20577"/>
          <ac:spMkLst>
            <pc:docMk/>
            <pc:sldMk cId="2405336526" sldId="415"/>
            <ac:spMk id="13" creationId="{F978826D-6A23-A2F8-AE23-B4C7B298E180}"/>
          </ac:spMkLst>
        </pc:spChg>
      </pc:sldChg>
      <pc:sldChg chg="modSp mod">
        <pc:chgData name="Clements, William" userId="cbdb0636-a496-422a-8d40-98c53d494d26" providerId="ADAL" clId="{D7F51EAD-75EA-094C-B9EF-4803B95B18D4}" dt="2024-04-01T18:04:02.419" v="10" actId="14100"/>
        <pc:sldMkLst>
          <pc:docMk/>
          <pc:sldMk cId="1590623890" sldId="418"/>
        </pc:sldMkLst>
        <pc:spChg chg="mod">
          <ac:chgData name="Clements, William" userId="cbdb0636-a496-422a-8d40-98c53d494d26" providerId="ADAL" clId="{D7F51EAD-75EA-094C-B9EF-4803B95B18D4}" dt="2024-04-01T18:04:02.419" v="10" actId="14100"/>
          <ac:spMkLst>
            <pc:docMk/>
            <pc:sldMk cId="1590623890" sldId="418"/>
            <ac:spMk id="3" creationId="{62754D4F-EACE-88D8-9C13-858BBF6B6461}"/>
          </ac:spMkLst>
        </pc:spChg>
      </pc:sldChg>
      <pc:sldChg chg="modSp mod">
        <pc:chgData name="Clements, William" userId="cbdb0636-a496-422a-8d40-98c53d494d26" providerId="ADAL" clId="{D7F51EAD-75EA-094C-B9EF-4803B95B18D4}" dt="2024-04-01T17:49:58.797" v="3" actId="1076"/>
        <pc:sldMkLst>
          <pc:docMk/>
          <pc:sldMk cId="2936955870" sldId="426"/>
        </pc:sldMkLst>
        <pc:spChg chg="mod">
          <ac:chgData name="Clements, William" userId="cbdb0636-a496-422a-8d40-98c53d494d26" providerId="ADAL" clId="{D7F51EAD-75EA-094C-B9EF-4803B95B18D4}" dt="2024-04-01T17:49:58.797" v="3" actId="1076"/>
          <ac:spMkLst>
            <pc:docMk/>
            <pc:sldMk cId="2936955870" sldId="426"/>
            <ac:spMk id="2" creationId="{ABE9D87E-DC92-6B61-4A60-A01832FFED95}"/>
          </ac:spMkLst>
        </pc:spChg>
        <pc:spChg chg="mod">
          <ac:chgData name="Clements, William" userId="cbdb0636-a496-422a-8d40-98c53d494d26" providerId="ADAL" clId="{D7F51EAD-75EA-094C-B9EF-4803B95B18D4}" dt="2024-04-01T17:49:58.023" v="2" actId="1076"/>
          <ac:spMkLst>
            <pc:docMk/>
            <pc:sldMk cId="2936955870" sldId="426"/>
            <ac:spMk id="4" creationId="{141AD96D-041E-9F08-5242-565D6C67815A}"/>
          </ac:spMkLst>
        </pc:spChg>
      </pc:sldChg>
      <pc:sldChg chg="addSp modSp mod">
        <pc:chgData name="Clements, William" userId="cbdb0636-a496-422a-8d40-98c53d494d26" providerId="ADAL" clId="{D7F51EAD-75EA-094C-B9EF-4803B95B18D4}" dt="2024-04-03T18:36:25.199" v="41" actId="1076"/>
        <pc:sldMkLst>
          <pc:docMk/>
          <pc:sldMk cId="482175792" sldId="429"/>
        </pc:sldMkLst>
        <pc:spChg chg="mod">
          <ac:chgData name="Clements, William" userId="cbdb0636-a496-422a-8d40-98c53d494d26" providerId="ADAL" clId="{D7F51EAD-75EA-094C-B9EF-4803B95B18D4}" dt="2024-04-03T18:36:25.199" v="41" actId="1076"/>
          <ac:spMkLst>
            <pc:docMk/>
            <pc:sldMk cId="482175792" sldId="429"/>
            <ac:spMk id="7" creationId="{1B531334-6220-ADEE-9B99-C0E682BC3713}"/>
          </ac:spMkLst>
        </pc:spChg>
        <pc:picChg chg="add mod">
          <ac:chgData name="Clements, William" userId="cbdb0636-a496-422a-8d40-98c53d494d26" providerId="ADAL" clId="{D7F51EAD-75EA-094C-B9EF-4803B95B18D4}" dt="2024-04-03T18:36:15.232" v="39" actId="1076"/>
          <ac:picMkLst>
            <pc:docMk/>
            <pc:sldMk cId="482175792" sldId="429"/>
            <ac:picMk id="9" creationId="{3B26CAA0-AC70-D45B-32C1-9C113F60E797}"/>
          </ac:picMkLst>
        </pc:picChg>
      </pc:sldChg>
      <pc:sldChg chg="addSp modSp mod">
        <pc:chgData name="Clements, William" userId="cbdb0636-a496-422a-8d40-98c53d494d26" providerId="ADAL" clId="{D7F51EAD-75EA-094C-B9EF-4803B95B18D4}" dt="2024-04-03T18:36:31.834" v="43" actId="1076"/>
        <pc:sldMkLst>
          <pc:docMk/>
          <pc:sldMk cId="3758121486" sldId="430"/>
        </pc:sldMkLst>
        <pc:spChg chg="mod">
          <ac:chgData name="Clements, William" userId="cbdb0636-a496-422a-8d40-98c53d494d26" providerId="ADAL" clId="{D7F51EAD-75EA-094C-B9EF-4803B95B18D4}" dt="2024-04-03T18:35:43.787" v="37" actId="1076"/>
          <ac:spMkLst>
            <pc:docMk/>
            <pc:sldMk cId="3758121486" sldId="430"/>
            <ac:spMk id="5" creationId="{07EDF582-36E7-1F6D-636F-6E2A8F4913F2}"/>
          </ac:spMkLst>
        </pc:spChg>
        <pc:picChg chg="add mod">
          <ac:chgData name="Clements, William" userId="cbdb0636-a496-422a-8d40-98c53d494d26" providerId="ADAL" clId="{D7F51EAD-75EA-094C-B9EF-4803B95B18D4}" dt="2024-04-03T18:36:31.834" v="43" actId="1076"/>
          <ac:picMkLst>
            <pc:docMk/>
            <pc:sldMk cId="3758121486" sldId="430"/>
            <ac:picMk id="3" creationId="{337F4292-667A-2722-245E-FC3CD84B955E}"/>
          </ac:picMkLst>
        </pc:picChg>
      </pc:sldChg>
      <pc:sldChg chg="modSp mod">
        <pc:chgData name="Clements, William" userId="cbdb0636-a496-422a-8d40-98c53d494d26" providerId="ADAL" clId="{D7F51EAD-75EA-094C-B9EF-4803B95B18D4}" dt="2024-04-03T18:34:18.381" v="36" actId="1076"/>
        <pc:sldMkLst>
          <pc:docMk/>
          <pc:sldMk cId="156293215" sldId="434"/>
        </pc:sldMkLst>
        <pc:spChg chg="mod">
          <ac:chgData name="Clements, William" userId="cbdb0636-a496-422a-8d40-98c53d494d26" providerId="ADAL" clId="{D7F51EAD-75EA-094C-B9EF-4803B95B18D4}" dt="2024-04-03T18:33:56.216" v="34" actId="1076"/>
          <ac:spMkLst>
            <pc:docMk/>
            <pc:sldMk cId="156293215" sldId="434"/>
            <ac:spMk id="5" creationId="{1F103551-340B-BF03-027E-D128376E53E5}"/>
          </ac:spMkLst>
        </pc:spChg>
        <pc:spChg chg="mod">
          <ac:chgData name="Clements, William" userId="cbdb0636-a496-422a-8d40-98c53d494d26" providerId="ADAL" clId="{D7F51EAD-75EA-094C-B9EF-4803B95B18D4}" dt="2024-04-03T18:34:05.666" v="35" actId="1076"/>
          <ac:spMkLst>
            <pc:docMk/>
            <pc:sldMk cId="156293215" sldId="434"/>
            <ac:spMk id="6" creationId="{A5654999-A3D0-D405-320E-BA290578276A}"/>
          </ac:spMkLst>
        </pc:spChg>
        <pc:spChg chg="mod">
          <ac:chgData name="Clements, William" userId="cbdb0636-a496-422a-8d40-98c53d494d26" providerId="ADAL" clId="{D7F51EAD-75EA-094C-B9EF-4803B95B18D4}" dt="2024-04-03T18:34:18.381" v="36" actId="1076"/>
          <ac:spMkLst>
            <pc:docMk/>
            <pc:sldMk cId="156293215" sldId="434"/>
            <ac:spMk id="7" creationId="{71C74000-9D55-11DA-3BE0-959831174DB5}"/>
          </ac:spMkLst>
        </pc:spChg>
      </pc:sldChg>
      <pc:sldChg chg="addSp modSp mod">
        <pc:chgData name="Clements, William" userId="cbdb0636-a496-422a-8d40-98c53d494d26" providerId="ADAL" clId="{D7F51EAD-75EA-094C-B9EF-4803B95B18D4}" dt="2024-04-03T18:26:43.511" v="20" actId="1076"/>
        <pc:sldMkLst>
          <pc:docMk/>
          <pc:sldMk cId="3928379639" sldId="436"/>
        </pc:sldMkLst>
        <pc:spChg chg="add mod">
          <ac:chgData name="Clements, William" userId="cbdb0636-a496-422a-8d40-98c53d494d26" providerId="ADAL" clId="{D7F51EAD-75EA-094C-B9EF-4803B95B18D4}" dt="2024-04-03T18:26:43.511" v="20" actId="1076"/>
          <ac:spMkLst>
            <pc:docMk/>
            <pc:sldMk cId="3928379639" sldId="436"/>
            <ac:spMk id="6" creationId="{6C10A98E-2C86-B9BE-C5B8-44259F11EAFA}"/>
          </ac:spMkLst>
        </pc:spChg>
      </pc:sldChg>
      <pc:sldChg chg="modSp mod">
        <pc:chgData name="Clements, William" userId="cbdb0636-a496-422a-8d40-98c53d494d26" providerId="ADAL" clId="{D7F51EAD-75EA-094C-B9EF-4803B95B18D4}" dt="2024-04-03T18:33:03.864" v="33" actId="1076"/>
        <pc:sldMkLst>
          <pc:docMk/>
          <pc:sldMk cId="2890577557" sldId="438"/>
        </pc:sldMkLst>
        <pc:spChg chg="mod">
          <ac:chgData name="Clements, William" userId="cbdb0636-a496-422a-8d40-98c53d494d26" providerId="ADAL" clId="{D7F51EAD-75EA-094C-B9EF-4803B95B18D4}" dt="2024-04-03T18:32:45.789" v="31" actId="1076"/>
          <ac:spMkLst>
            <pc:docMk/>
            <pc:sldMk cId="2890577557" sldId="438"/>
            <ac:spMk id="6" creationId="{C3C87502-59F3-4F73-7598-0EE0CE7E9A3C}"/>
          </ac:spMkLst>
        </pc:spChg>
        <pc:spChg chg="mod">
          <ac:chgData name="Clements, William" userId="cbdb0636-a496-422a-8d40-98c53d494d26" providerId="ADAL" clId="{D7F51EAD-75EA-094C-B9EF-4803B95B18D4}" dt="2024-04-03T18:32:53.201" v="32" actId="1076"/>
          <ac:spMkLst>
            <pc:docMk/>
            <pc:sldMk cId="2890577557" sldId="438"/>
            <ac:spMk id="7" creationId="{7238C1AA-0D2D-3A11-B244-A604DA18F16A}"/>
          </ac:spMkLst>
        </pc:spChg>
        <pc:spChg chg="mod">
          <ac:chgData name="Clements, William" userId="cbdb0636-a496-422a-8d40-98c53d494d26" providerId="ADAL" clId="{D7F51EAD-75EA-094C-B9EF-4803B95B18D4}" dt="2024-04-03T18:33:03.864" v="33" actId="1076"/>
          <ac:spMkLst>
            <pc:docMk/>
            <pc:sldMk cId="2890577557" sldId="438"/>
            <ac:spMk id="8" creationId="{93EE8D93-D0B2-3F60-2400-96BF08075B78}"/>
          </ac:spMkLst>
        </pc:spChg>
      </pc:sldChg>
      <pc:sldChg chg="addSp modSp new mod">
        <pc:chgData name="Clements, William" userId="cbdb0636-a496-422a-8d40-98c53d494d26" providerId="ADAL" clId="{D7F51EAD-75EA-094C-B9EF-4803B95B18D4}" dt="2024-04-01T18:36:44.940" v="18" actId="20577"/>
        <pc:sldMkLst>
          <pc:docMk/>
          <pc:sldMk cId="1795411657" sldId="439"/>
        </pc:sldMkLst>
        <pc:spChg chg="mod">
          <ac:chgData name="Clements, William" userId="cbdb0636-a496-422a-8d40-98c53d494d26" providerId="ADAL" clId="{D7F51EAD-75EA-094C-B9EF-4803B95B18D4}" dt="2024-04-01T18:36:44.940" v="18" actId="20577"/>
          <ac:spMkLst>
            <pc:docMk/>
            <pc:sldMk cId="1795411657" sldId="439"/>
            <ac:spMk id="2" creationId="{5A80776E-C0D4-83B1-EC3D-3F9FE35D1A6E}"/>
          </ac:spMkLst>
        </pc:spChg>
        <pc:picChg chg="add mod">
          <ac:chgData name="Clements, William" userId="cbdb0636-a496-422a-8d40-98c53d494d26" providerId="ADAL" clId="{D7F51EAD-75EA-094C-B9EF-4803B95B18D4}" dt="2024-04-01T18:36:12.458" v="12"/>
          <ac:picMkLst>
            <pc:docMk/>
            <pc:sldMk cId="1795411657" sldId="439"/>
            <ac:picMk id="4" creationId="{66DF28AF-3CC8-B070-E80C-32BCD78D884D}"/>
          </ac:picMkLst>
        </pc:picChg>
      </pc:sldChg>
    </pc:docChg>
  </pc:docChgLst>
  <pc:docChgLst>
    <pc:chgData name="Clements, William" userId="cbdb0636-a496-422a-8d40-98c53d494d26" providerId="ADAL" clId="{F5715A25-42E1-1D41-9600-DDBCEB718743}"/>
    <pc:docChg chg="undo custSel addSld delSld modSld sldOrd">
      <pc:chgData name="Clements, William" userId="cbdb0636-a496-422a-8d40-98c53d494d26" providerId="ADAL" clId="{F5715A25-42E1-1D41-9600-DDBCEB718743}" dt="2023-12-08T15:54:09.105" v="2523" actId="2696"/>
      <pc:docMkLst>
        <pc:docMk/>
      </pc:docMkLst>
      <pc:sldChg chg="modSp mod">
        <pc:chgData name="Clements, William" userId="cbdb0636-a496-422a-8d40-98c53d494d26" providerId="ADAL" clId="{F5715A25-42E1-1D41-9600-DDBCEB718743}" dt="2023-12-04T15:31:01.296" v="71" actId="1076"/>
        <pc:sldMkLst>
          <pc:docMk/>
          <pc:sldMk cId="95613389" sldId="405"/>
        </pc:sldMkLst>
        <pc:spChg chg="mod">
          <ac:chgData name="Clements, William" userId="cbdb0636-a496-422a-8d40-98c53d494d26" providerId="ADAL" clId="{F5715A25-42E1-1D41-9600-DDBCEB718743}" dt="2023-12-04T15:30:49.414" v="68" actId="1076"/>
          <ac:spMkLst>
            <pc:docMk/>
            <pc:sldMk cId="95613389" sldId="405"/>
            <ac:spMk id="6" creationId="{CFC7478F-08DE-A2F5-F6EC-52BDE4A02C4B}"/>
          </ac:spMkLst>
        </pc:spChg>
        <pc:spChg chg="mod">
          <ac:chgData name="Clements, William" userId="cbdb0636-a496-422a-8d40-98c53d494d26" providerId="ADAL" clId="{F5715A25-42E1-1D41-9600-DDBCEB718743}" dt="2023-12-04T15:30:21.225" v="65" actId="1076"/>
          <ac:spMkLst>
            <pc:docMk/>
            <pc:sldMk cId="95613389" sldId="405"/>
            <ac:spMk id="9" creationId="{C7996C90-AA16-0D0A-3D2E-08B8AC8F88E1}"/>
          </ac:spMkLst>
        </pc:spChg>
        <pc:spChg chg="mod">
          <ac:chgData name="Clements, William" userId="cbdb0636-a496-422a-8d40-98c53d494d26" providerId="ADAL" clId="{F5715A25-42E1-1D41-9600-DDBCEB718743}" dt="2023-12-04T15:30:39.396" v="67" actId="1076"/>
          <ac:spMkLst>
            <pc:docMk/>
            <pc:sldMk cId="95613389" sldId="405"/>
            <ac:spMk id="10" creationId="{852EF4B9-2F41-E001-DC77-ACA40D40D07E}"/>
          </ac:spMkLst>
        </pc:spChg>
        <pc:spChg chg="mod">
          <ac:chgData name="Clements, William" userId="cbdb0636-a496-422a-8d40-98c53d494d26" providerId="ADAL" clId="{F5715A25-42E1-1D41-9600-DDBCEB718743}" dt="2023-12-04T15:30:52.902" v="69" actId="1076"/>
          <ac:spMkLst>
            <pc:docMk/>
            <pc:sldMk cId="95613389" sldId="405"/>
            <ac:spMk id="13" creationId="{D5D31849-279A-1F33-B1E6-60896CFE4B8F}"/>
          </ac:spMkLst>
        </pc:spChg>
        <pc:spChg chg="mod">
          <ac:chgData name="Clements, William" userId="cbdb0636-a496-422a-8d40-98c53d494d26" providerId="ADAL" clId="{F5715A25-42E1-1D41-9600-DDBCEB718743}" dt="2023-12-04T15:30:57.520" v="70" actId="1076"/>
          <ac:spMkLst>
            <pc:docMk/>
            <pc:sldMk cId="95613389" sldId="405"/>
            <ac:spMk id="16" creationId="{9AF803EA-4D41-D83B-9770-4B779D30D6E4}"/>
          </ac:spMkLst>
        </pc:spChg>
        <pc:spChg chg="mod">
          <ac:chgData name="Clements, William" userId="cbdb0636-a496-422a-8d40-98c53d494d26" providerId="ADAL" clId="{F5715A25-42E1-1D41-9600-DDBCEB718743}" dt="2023-12-04T15:31:01.296" v="71" actId="1076"/>
          <ac:spMkLst>
            <pc:docMk/>
            <pc:sldMk cId="95613389" sldId="405"/>
            <ac:spMk id="19" creationId="{53B2CAFC-F6DB-A6B2-6B44-495718023518}"/>
          </ac:spMkLst>
        </pc:spChg>
        <pc:grpChg chg="mod">
          <ac:chgData name="Clements, William" userId="cbdb0636-a496-422a-8d40-98c53d494d26" providerId="ADAL" clId="{F5715A25-42E1-1D41-9600-DDBCEB718743}" dt="2023-12-04T15:30:33.276" v="66" actId="1076"/>
          <ac:grpSpMkLst>
            <pc:docMk/>
            <pc:sldMk cId="95613389" sldId="405"/>
            <ac:grpSpMk id="8" creationId="{001A9771-F91E-9FD0-7C7A-73C127130140}"/>
          </ac:grpSpMkLst>
        </pc:grpChg>
      </pc:sldChg>
      <pc:sldChg chg="addSp delSp modSp mod modAnim">
        <pc:chgData name="Clements, William" userId="cbdb0636-a496-422a-8d40-98c53d494d26" providerId="ADAL" clId="{F5715A25-42E1-1D41-9600-DDBCEB718743}" dt="2023-12-04T15:44:07.979" v="215" actId="14100"/>
        <pc:sldMkLst>
          <pc:docMk/>
          <pc:sldMk cId="3650348202" sldId="406"/>
        </pc:sldMkLst>
        <pc:spChg chg="mod">
          <ac:chgData name="Clements, William" userId="cbdb0636-a496-422a-8d40-98c53d494d26" providerId="ADAL" clId="{F5715A25-42E1-1D41-9600-DDBCEB718743}" dt="2023-12-04T15:33:42.456" v="84" actId="27636"/>
          <ac:spMkLst>
            <pc:docMk/>
            <pc:sldMk cId="3650348202" sldId="406"/>
            <ac:spMk id="2" creationId="{BBF29BA5-BBC4-DBDF-B4C5-2E65171F2912}"/>
          </ac:spMkLst>
        </pc:spChg>
        <pc:spChg chg="mod">
          <ac:chgData name="Clements, William" userId="cbdb0636-a496-422a-8d40-98c53d494d26" providerId="ADAL" clId="{F5715A25-42E1-1D41-9600-DDBCEB718743}" dt="2023-12-04T15:32:45.832" v="76" actId="1076"/>
          <ac:spMkLst>
            <pc:docMk/>
            <pc:sldMk cId="3650348202" sldId="406"/>
            <ac:spMk id="5" creationId="{F8301EFA-5B6A-DACE-07B9-977ECE4B09B0}"/>
          </ac:spMkLst>
        </pc:spChg>
        <pc:spChg chg="mod">
          <ac:chgData name="Clements, William" userId="cbdb0636-a496-422a-8d40-98c53d494d26" providerId="ADAL" clId="{F5715A25-42E1-1D41-9600-DDBCEB718743}" dt="2023-12-04T15:32:30.211" v="72"/>
          <ac:spMkLst>
            <pc:docMk/>
            <pc:sldMk cId="3650348202" sldId="406"/>
            <ac:spMk id="7" creationId="{79182A87-5AD7-6215-5F8B-AEE202977E47}"/>
          </ac:spMkLst>
        </pc:spChg>
        <pc:spChg chg="mod">
          <ac:chgData name="Clements, William" userId="cbdb0636-a496-422a-8d40-98c53d494d26" providerId="ADAL" clId="{F5715A25-42E1-1D41-9600-DDBCEB718743}" dt="2023-12-04T15:32:30.211" v="72"/>
          <ac:spMkLst>
            <pc:docMk/>
            <pc:sldMk cId="3650348202" sldId="406"/>
            <ac:spMk id="8" creationId="{B0E36B98-A9F8-E605-DFF0-B07C8F2FBF0F}"/>
          </ac:spMkLst>
        </pc:spChg>
        <pc:spChg chg="add mod">
          <ac:chgData name="Clements, William" userId="cbdb0636-a496-422a-8d40-98c53d494d26" providerId="ADAL" clId="{F5715A25-42E1-1D41-9600-DDBCEB718743}" dt="2023-12-04T15:44:07.979" v="215" actId="14100"/>
          <ac:spMkLst>
            <pc:docMk/>
            <pc:sldMk cId="3650348202" sldId="406"/>
            <ac:spMk id="10" creationId="{5BA58D92-0186-7F98-B757-1102E8079186}"/>
          </ac:spMkLst>
        </pc:spChg>
        <pc:spChg chg="add del">
          <ac:chgData name="Clements, William" userId="cbdb0636-a496-422a-8d40-98c53d494d26" providerId="ADAL" clId="{F5715A25-42E1-1D41-9600-DDBCEB718743}" dt="2023-12-04T15:34:02.132" v="86" actId="22"/>
          <ac:spMkLst>
            <pc:docMk/>
            <pc:sldMk cId="3650348202" sldId="406"/>
            <ac:spMk id="12" creationId="{98CFA625-A037-A945-D090-7D419F419CF5}"/>
          </ac:spMkLst>
        </pc:spChg>
        <pc:spChg chg="add mod">
          <ac:chgData name="Clements, William" userId="cbdb0636-a496-422a-8d40-98c53d494d26" providerId="ADAL" clId="{F5715A25-42E1-1D41-9600-DDBCEB718743}" dt="2023-12-04T15:34:08.544" v="88" actId="1076"/>
          <ac:spMkLst>
            <pc:docMk/>
            <pc:sldMk cId="3650348202" sldId="406"/>
            <ac:spMk id="14" creationId="{F358ACAA-19A0-FC63-5A02-05D6BA27C652}"/>
          </ac:spMkLst>
        </pc:spChg>
        <pc:grpChg chg="add del mod">
          <ac:chgData name="Clements, William" userId="cbdb0636-a496-422a-8d40-98c53d494d26" providerId="ADAL" clId="{F5715A25-42E1-1D41-9600-DDBCEB718743}" dt="2023-12-04T15:33:16.310" v="80" actId="478"/>
          <ac:grpSpMkLst>
            <pc:docMk/>
            <pc:sldMk cId="3650348202" sldId="406"/>
            <ac:grpSpMk id="3" creationId="{3A435952-077B-B033-8608-C236517F7D73}"/>
          </ac:grpSpMkLst>
        </pc:grpChg>
      </pc:sldChg>
      <pc:sldChg chg="modSp mod">
        <pc:chgData name="Clements, William" userId="cbdb0636-a496-422a-8d40-98c53d494d26" providerId="ADAL" clId="{F5715A25-42E1-1D41-9600-DDBCEB718743}" dt="2023-12-04T15:35:54.026" v="96" actId="20577"/>
        <pc:sldMkLst>
          <pc:docMk/>
          <pc:sldMk cId="2056874761" sldId="407"/>
        </pc:sldMkLst>
        <pc:spChg chg="mod">
          <ac:chgData name="Clements, William" userId="cbdb0636-a496-422a-8d40-98c53d494d26" providerId="ADAL" clId="{F5715A25-42E1-1D41-9600-DDBCEB718743}" dt="2023-12-04T15:35:54.026" v="96" actId="20577"/>
          <ac:spMkLst>
            <pc:docMk/>
            <pc:sldMk cId="2056874761" sldId="407"/>
            <ac:spMk id="3" creationId="{B3B098C5-6AF4-076C-3984-0874166C146F}"/>
          </ac:spMkLst>
        </pc:spChg>
      </pc:sldChg>
      <pc:sldChg chg="ord">
        <pc:chgData name="Clements, William" userId="cbdb0636-a496-422a-8d40-98c53d494d26" providerId="ADAL" clId="{F5715A25-42E1-1D41-9600-DDBCEB718743}" dt="2023-12-04T15:56:03.852" v="255" actId="20578"/>
        <pc:sldMkLst>
          <pc:docMk/>
          <pc:sldMk cId="708716782" sldId="409"/>
        </pc:sldMkLst>
      </pc:sldChg>
      <pc:sldChg chg="mod modShow">
        <pc:chgData name="Clements, William" userId="cbdb0636-a496-422a-8d40-98c53d494d26" providerId="ADAL" clId="{F5715A25-42E1-1D41-9600-DDBCEB718743}" dt="2023-12-04T15:51:26.264" v="248" actId="729"/>
        <pc:sldMkLst>
          <pc:docMk/>
          <pc:sldMk cId="95979082" sldId="410"/>
        </pc:sldMkLst>
      </pc:sldChg>
      <pc:sldChg chg="addSp modSp mod">
        <pc:chgData name="Clements, William" userId="cbdb0636-a496-422a-8d40-98c53d494d26" providerId="ADAL" clId="{F5715A25-42E1-1D41-9600-DDBCEB718743}" dt="2023-12-06T14:43:06.744" v="892" actId="1076"/>
        <pc:sldMkLst>
          <pc:docMk/>
          <pc:sldMk cId="2191861492" sldId="411"/>
        </pc:sldMkLst>
        <pc:spChg chg="mod">
          <ac:chgData name="Clements, William" userId="cbdb0636-a496-422a-8d40-98c53d494d26" providerId="ADAL" clId="{F5715A25-42E1-1D41-9600-DDBCEB718743}" dt="2023-12-06T14:43:03.701" v="891" actId="1076"/>
          <ac:spMkLst>
            <pc:docMk/>
            <pc:sldMk cId="2191861492" sldId="411"/>
            <ac:spMk id="5" creationId="{0EAD81AE-6523-B6A0-5AF8-646C7C85BEE2}"/>
          </ac:spMkLst>
        </pc:spChg>
        <pc:spChg chg="add mod">
          <ac:chgData name="Clements, William" userId="cbdb0636-a496-422a-8d40-98c53d494d26" providerId="ADAL" clId="{F5715A25-42E1-1D41-9600-DDBCEB718743}" dt="2023-12-06T14:43:06.744" v="892" actId="1076"/>
          <ac:spMkLst>
            <pc:docMk/>
            <pc:sldMk cId="2191861492" sldId="411"/>
            <ac:spMk id="7" creationId="{122B1765-F242-17F3-6944-F44163F4FF2E}"/>
          </ac:spMkLst>
        </pc:spChg>
      </pc:sldChg>
      <pc:sldChg chg="mod modShow">
        <pc:chgData name="Clements, William" userId="cbdb0636-a496-422a-8d40-98c53d494d26" providerId="ADAL" clId="{F5715A25-42E1-1D41-9600-DDBCEB718743}" dt="2023-12-04T15:46:15.482" v="224" actId="729"/>
        <pc:sldMkLst>
          <pc:docMk/>
          <pc:sldMk cId="3215569621" sldId="413"/>
        </pc:sldMkLst>
      </pc:sldChg>
      <pc:sldChg chg="addSp modSp mod">
        <pc:chgData name="Clements, William" userId="cbdb0636-a496-422a-8d40-98c53d494d26" providerId="ADAL" clId="{F5715A25-42E1-1D41-9600-DDBCEB718743}" dt="2023-12-06T14:42:04.095" v="889" actId="1076"/>
        <pc:sldMkLst>
          <pc:docMk/>
          <pc:sldMk cId="2405336526" sldId="415"/>
        </pc:sldMkLst>
        <pc:spChg chg="add mod">
          <ac:chgData name="Clements, William" userId="cbdb0636-a496-422a-8d40-98c53d494d26" providerId="ADAL" clId="{F5715A25-42E1-1D41-9600-DDBCEB718743}" dt="2023-12-06T14:42:04.095" v="889" actId="1076"/>
          <ac:spMkLst>
            <pc:docMk/>
            <pc:sldMk cId="2405336526" sldId="415"/>
            <ac:spMk id="4" creationId="{C91F5F5A-10D7-7E1C-AE9C-A5E7373734D9}"/>
          </ac:spMkLst>
        </pc:spChg>
      </pc:sldChg>
      <pc:sldChg chg="addSp modSp mod ord">
        <pc:chgData name="Clements, William" userId="cbdb0636-a496-422a-8d40-98c53d494d26" providerId="ADAL" clId="{F5715A25-42E1-1D41-9600-DDBCEB718743}" dt="2023-12-07T23:26:12.891" v="1992" actId="20578"/>
        <pc:sldMkLst>
          <pc:docMk/>
          <pc:sldMk cId="3518217304" sldId="416"/>
        </pc:sldMkLst>
        <pc:spChg chg="add mod">
          <ac:chgData name="Clements, William" userId="cbdb0636-a496-422a-8d40-98c53d494d26" providerId="ADAL" clId="{F5715A25-42E1-1D41-9600-DDBCEB718743}" dt="2023-12-06T14:43:59.524" v="922" actId="1076"/>
          <ac:spMkLst>
            <pc:docMk/>
            <pc:sldMk cId="3518217304" sldId="416"/>
            <ac:spMk id="6" creationId="{07F4FF9B-18D9-8FB9-DEE8-D352BCEA1217}"/>
          </ac:spMkLst>
        </pc:spChg>
      </pc:sldChg>
      <pc:sldChg chg="addSp modSp mod">
        <pc:chgData name="Clements, William" userId="cbdb0636-a496-422a-8d40-98c53d494d26" providerId="ADAL" clId="{F5715A25-42E1-1D41-9600-DDBCEB718743}" dt="2023-12-08T15:48:11.775" v="2504" actId="27636"/>
        <pc:sldMkLst>
          <pc:docMk/>
          <pc:sldMk cId="1590623890" sldId="418"/>
        </pc:sldMkLst>
        <pc:spChg chg="mod">
          <ac:chgData name="Clements, William" userId="cbdb0636-a496-422a-8d40-98c53d494d26" providerId="ADAL" clId="{F5715A25-42E1-1D41-9600-DDBCEB718743}" dt="2023-12-08T15:48:11.775" v="2504" actId="27636"/>
          <ac:spMkLst>
            <pc:docMk/>
            <pc:sldMk cId="1590623890" sldId="418"/>
            <ac:spMk id="3" creationId="{62754D4F-EACE-88D8-9C13-858BBF6B6461}"/>
          </ac:spMkLst>
        </pc:spChg>
        <pc:picChg chg="add mod">
          <ac:chgData name="Clements, William" userId="cbdb0636-a496-422a-8d40-98c53d494d26" providerId="ADAL" clId="{F5715A25-42E1-1D41-9600-DDBCEB718743}" dt="2023-12-08T15:47:46.912" v="2499" actId="1076"/>
          <ac:picMkLst>
            <pc:docMk/>
            <pc:sldMk cId="1590623890" sldId="418"/>
            <ac:picMk id="1026" creationId="{EBBA80C5-878E-26F8-5C45-F6703A96F68F}"/>
          </ac:picMkLst>
        </pc:picChg>
        <pc:picChg chg="add mod">
          <ac:chgData name="Clements, William" userId="cbdb0636-a496-422a-8d40-98c53d494d26" providerId="ADAL" clId="{F5715A25-42E1-1D41-9600-DDBCEB718743}" dt="2023-12-08T15:48:08.465" v="2502" actId="1076"/>
          <ac:picMkLst>
            <pc:docMk/>
            <pc:sldMk cId="1590623890" sldId="418"/>
            <ac:picMk id="1028" creationId="{E7714CB7-9238-5389-EC8E-2A31A452A473}"/>
          </ac:picMkLst>
        </pc:picChg>
      </pc:sldChg>
      <pc:sldChg chg="modSp">
        <pc:chgData name="Clements, William" userId="cbdb0636-a496-422a-8d40-98c53d494d26" providerId="ADAL" clId="{F5715A25-42E1-1D41-9600-DDBCEB718743}" dt="2023-12-07T23:27:40.860" v="1999" actId="207"/>
        <pc:sldMkLst>
          <pc:docMk/>
          <pc:sldMk cId="418390077" sldId="419"/>
        </pc:sldMkLst>
        <pc:spChg chg="mod">
          <ac:chgData name="Clements, William" userId="cbdb0636-a496-422a-8d40-98c53d494d26" providerId="ADAL" clId="{F5715A25-42E1-1D41-9600-DDBCEB718743}" dt="2023-12-07T23:27:40.860" v="1999" actId="207"/>
          <ac:spMkLst>
            <pc:docMk/>
            <pc:sldMk cId="418390077" sldId="419"/>
            <ac:spMk id="3" creationId="{62754D4F-EACE-88D8-9C13-858BBF6B6461}"/>
          </ac:spMkLst>
        </pc:spChg>
        <pc:spChg chg="mod">
          <ac:chgData name="Clements, William" userId="cbdb0636-a496-422a-8d40-98c53d494d26" providerId="ADAL" clId="{F5715A25-42E1-1D41-9600-DDBCEB718743}" dt="2023-12-07T23:26:58.478" v="1995" actId="207"/>
          <ac:spMkLst>
            <pc:docMk/>
            <pc:sldMk cId="418390077" sldId="419"/>
            <ac:spMk id="5" creationId="{E8769A8E-8279-E49C-F571-C19E3016DAAB}"/>
          </ac:spMkLst>
        </pc:spChg>
      </pc:sldChg>
      <pc:sldChg chg="addSp delSp modSp mod modAnim">
        <pc:chgData name="Clements, William" userId="cbdb0636-a496-422a-8d40-98c53d494d26" providerId="ADAL" clId="{F5715A25-42E1-1D41-9600-DDBCEB718743}" dt="2023-12-08T15:35:58.406" v="2423" actId="207"/>
        <pc:sldMkLst>
          <pc:docMk/>
          <pc:sldMk cId="968406903" sldId="420"/>
        </pc:sldMkLst>
        <pc:spChg chg="add mod">
          <ac:chgData name="Clements, William" userId="cbdb0636-a496-422a-8d40-98c53d494d26" providerId="ADAL" clId="{F5715A25-42E1-1D41-9600-DDBCEB718743}" dt="2023-12-08T15:35:58.406" v="2423" actId="207"/>
          <ac:spMkLst>
            <pc:docMk/>
            <pc:sldMk cId="968406903" sldId="420"/>
            <ac:spMk id="2" creationId="{6C4D52C4-CF4B-3E94-049F-7F528588FEEF}"/>
          </ac:spMkLst>
        </pc:spChg>
        <pc:spChg chg="add mod">
          <ac:chgData name="Clements, William" userId="cbdb0636-a496-422a-8d40-98c53d494d26" providerId="ADAL" clId="{F5715A25-42E1-1D41-9600-DDBCEB718743}" dt="2023-12-06T15:44:53.556" v="1643" actId="1076"/>
          <ac:spMkLst>
            <pc:docMk/>
            <pc:sldMk cId="968406903" sldId="420"/>
            <ac:spMk id="5" creationId="{1BF2E232-CFC0-908B-6D5A-C40FEA43A0F3}"/>
          </ac:spMkLst>
        </pc:spChg>
        <pc:picChg chg="del mod">
          <ac:chgData name="Clements, William" userId="cbdb0636-a496-422a-8d40-98c53d494d26" providerId="ADAL" clId="{F5715A25-42E1-1D41-9600-DDBCEB718743}" dt="2023-12-06T15:43:54.352" v="1633" actId="478"/>
          <ac:picMkLst>
            <pc:docMk/>
            <pc:sldMk cId="968406903" sldId="420"/>
            <ac:picMk id="1030" creationId="{567AABE0-1218-8BAA-ADAB-805CA456661C}"/>
          </ac:picMkLst>
        </pc:picChg>
      </pc:sldChg>
      <pc:sldChg chg="mod modShow">
        <pc:chgData name="Clements, William" userId="cbdb0636-a496-422a-8d40-98c53d494d26" providerId="ADAL" clId="{F5715A25-42E1-1D41-9600-DDBCEB718743}" dt="2023-12-06T14:44:14.669" v="923" actId="729"/>
        <pc:sldMkLst>
          <pc:docMk/>
          <pc:sldMk cId="1161309538" sldId="421"/>
        </pc:sldMkLst>
      </pc:sldChg>
      <pc:sldChg chg="mod modShow">
        <pc:chgData name="Clements, William" userId="cbdb0636-a496-422a-8d40-98c53d494d26" providerId="ADAL" clId="{F5715A25-42E1-1D41-9600-DDBCEB718743}" dt="2023-12-06T15:35:54.912" v="1333" actId="729"/>
        <pc:sldMkLst>
          <pc:docMk/>
          <pc:sldMk cId="402385568" sldId="423"/>
        </pc:sldMkLst>
      </pc:sldChg>
      <pc:sldChg chg="addSp modSp mod ord modShow">
        <pc:chgData name="Clements, William" userId="cbdb0636-a496-422a-8d40-98c53d494d26" providerId="ADAL" clId="{F5715A25-42E1-1D41-9600-DDBCEB718743}" dt="2023-12-06T14:39:20.994" v="886" actId="729"/>
        <pc:sldMkLst>
          <pc:docMk/>
          <pc:sldMk cId="2159560191" sldId="424"/>
        </pc:sldMkLst>
        <pc:spChg chg="mod">
          <ac:chgData name="Clements, William" userId="cbdb0636-a496-422a-8d40-98c53d494d26" providerId="ADAL" clId="{F5715A25-42E1-1D41-9600-DDBCEB718743}" dt="2023-12-04T17:37:44.348" v="260" actId="1076"/>
          <ac:spMkLst>
            <pc:docMk/>
            <pc:sldMk cId="2159560191" sldId="424"/>
            <ac:spMk id="4" creationId="{094508E4-83D4-D19A-3EAA-617C8CC93A17}"/>
          </ac:spMkLst>
        </pc:spChg>
        <pc:spChg chg="mod">
          <ac:chgData name="Clements, William" userId="cbdb0636-a496-422a-8d40-98c53d494d26" providerId="ADAL" clId="{F5715A25-42E1-1D41-9600-DDBCEB718743}" dt="2023-12-04T17:37:43.814" v="259" actId="1076"/>
          <ac:spMkLst>
            <pc:docMk/>
            <pc:sldMk cId="2159560191" sldId="424"/>
            <ac:spMk id="5" creationId="{D5516CBF-5EEE-F37B-F48D-3F2C53968D0C}"/>
          </ac:spMkLst>
        </pc:spChg>
        <pc:spChg chg="mod">
          <ac:chgData name="Clements, William" userId="cbdb0636-a496-422a-8d40-98c53d494d26" providerId="ADAL" clId="{F5715A25-42E1-1D41-9600-DDBCEB718743}" dt="2023-12-04T15:51:07.209" v="247" actId="1076"/>
          <ac:spMkLst>
            <pc:docMk/>
            <pc:sldMk cId="2159560191" sldId="424"/>
            <ac:spMk id="6" creationId="{AC74043C-165A-F885-5F0C-552973BBEB5B}"/>
          </ac:spMkLst>
        </pc:spChg>
        <pc:spChg chg="add mod">
          <ac:chgData name="Clements, William" userId="cbdb0636-a496-422a-8d40-98c53d494d26" providerId="ADAL" clId="{F5715A25-42E1-1D41-9600-DDBCEB718743}" dt="2023-12-04T15:47:31.287" v="229" actId="1076"/>
          <ac:spMkLst>
            <pc:docMk/>
            <pc:sldMk cId="2159560191" sldId="424"/>
            <ac:spMk id="8" creationId="{39273DD8-8CEA-3C59-63C8-786B779E2C24}"/>
          </ac:spMkLst>
        </pc:spChg>
        <pc:spChg chg="add mod">
          <ac:chgData name="Clements, William" userId="cbdb0636-a496-422a-8d40-98c53d494d26" providerId="ADAL" clId="{F5715A25-42E1-1D41-9600-DDBCEB718743}" dt="2023-12-04T15:49:12.974" v="238" actId="1076"/>
          <ac:spMkLst>
            <pc:docMk/>
            <pc:sldMk cId="2159560191" sldId="424"/>
            <ac:spMk id="9" creationId="{CCD9F462-323E-189C-B273-04C1AEF5FBBA}"/>
          </ac:spMkLst>
        </pc:spChg>
        <pc:spChg chg="add mod">
          <ac:chgData name="Clements, William" userId="cbdb0636-a496-422a-8d40-98c53d494d26" providerId="ADAL" clId="{F5715A25-42E1-1D41-9600-DDBCEB718743}" dt="2023-12-04T15:52:37.624" v="254" actId="1076"/>
          <ac:spMkLst>
            <pc:docMk/>
            <pc:sldMk cId="2159560191" sldId="424"/>
            <ac:spMk id="10" creationId="{6AC4CC09-11B1-821B-4437-CA768CABD957}"/>
          </ac:spMkLst>
        </pc:spChg>
        <pc:spChg chg="add mod">
          <ac:chgData name="Clements, William" userId="cbdb0636-a496-422a-8d40-98c53d494d26" providerId="ADAL" clId="{F5715A25-42E1-1D41-9600-DDBCEB718743}" dt="2023-12-04T15:52:30.040" v="253" actId="1076"/>
          <ac:spMkLst>
            <pc:docMk/>
            <pc:sldMk cId="2159560191" sldId="424"/>
            <ac:spMk id="12" creationId="{433C8CC0-821A-2586-B835-0E22F29BA117}"/>
          </ac:spMkLst>
        </pc:spChg>
      </pc:sldChg>
      <pc:sldChg chg="add del">
        <pc:chgData name="Clements, William" userId="cbdb0636-a496-422a-8d40-98c53d494d26" providerId="ADAL" clId="{F5715A25-42E1-1D41-9600-DDBCEB718743}" dt="2023-12-04T15:37:30.069" v="99" actId="2696"/>
        <pc:sldMkLst>
          <pc:docMk/>
          <pc:sldMk cId="2646097642" sldId="425"/>
        </pc:sldMkLst>
      </pc:sldChg>
      <pc:sldChg chg="addSp delSp modSp mod">
        <pc:chgData name="Clements, William" userId="cbdb0636-a496-422a-8d40-98c53d494d26" providerId="ADAL" clId="{F5715A25-42E1-1D41-9600-DDBCEB718743}" dt="2023-12-04T15:42:21.574" v="193" actId="1076"/>
        <pc:sldMkLst>
          <pc:docMk/>
          <pc:sldMk cId="2936955870" sldId="426"/>
        </pc:sldMkLst>
        <pc:spChg chg="mod">
          <ac:chgData name="Clements, William" userId="cbdb0636-a496-422a-8d40-98c53d494d26" providerId="ADAL" clId="{F5715A25-42E1-1D41-9600-DDBCEB718743}" dt="2023-12-04T15:39:26.490" v="143" actId="20577"/>
          <ac:spMkLst>
            <pc:docMk/>
            <pc:sldMk cId="2936955870" sldId="426"/>
            <ac:spMk id="2" creationId="{ABE9D87E-DC92-6B61-4A60-A01832FFED95}"/>
          </ac:spMkLst>
        </pc:spChg>
        <pc:spChg chg="mod">
          <ac:chgData name="Clements, William" userId="cbdb0636-a496-422a-8d40-98c53d494d26" providerId="ADAL" clId="{F5715A25-42E1-1D41-9600-DDBCEB718743}" dt="2023-12-04T15:42:21.574" v="193" actId="1076"/>
          <ac:spMkLst>
            <pc:docMk/>
            <pc:sldMk cId="2936955870" sldId="426"/>
            <ac:spMk id="4" creationId="{141AD96D-041E-9F08-5242-565D6C67815A}"/>
          </ac:spMkLst>
        </pc:spChg>
        <pc:spChg chg="mod">
          <ac:chgData name="Clements, William" userId="cbdb0636-a496-422a-8d40-98c53d494d26" providerId="ADAL" clId="{F5715A25-42E1-1D41-9600-DDBCEB718743}" dt="2023-12-04T15:42:17.973" v="192" actId="1076"/>
          <ac:spMkLst>
            <pc:docMk/>
            <pc:sldMk cId="2936955870" sldId="426"/>
            <ac:spMk id="5" creationId="{D02B6199-B7B5-0B3B-0856-6B79C2C9086F}"/>
          </ac:spMkLst>
        </pc:spChg>
        <pc:spChg chg="mod">
          <ac:chgData name="Clements, William" userId="cbdb0636-a496-422a-8d40-98c53d494d26" providerId="ADAL" clId="{F5715A25-42E1-1D41-9600-DDBCEB718743}" dt="2023-12-04T15:38:43.579" v="106" actId="1076"/>
          <ac:spMkLst>
            <pc:docMk/>
            <pc:sldMk cId="2936955870" sldId="426"/>
            <ac:spMk id="6" creationId="{14D9AAC9-D951-A546-AFC7-FEBC9D4FAFF5}"/>
          </ac:spMkLst>
        </pc:spChg>
        <pc:spChg chg="add del mod">
          <ac:chgData name="Clements, William" userId="cbdb0636-a496-422a-8d40-98c53d494d26" providerId="ADAL" clId="{F5715A25-42E1-1D41-9600-DDBCEB718743}" dt="2023-12-04T15:41:49.795" v="187" actId="22"/>
          <ac:spMkLst>
            <pc:docMk/>
            <pc:sldMk cId="2936955870" sldId="426"/>
            <ac:spMk id="12" creationId="{40E11CFC-4CC2-8730-0B3C-CA72874FC09C}"/>
          </ac:spMkLst>
        </pc:spChg>
        <pc:cxnChg chg="add">
          <ac:chgData name="Clements, William" userId="cbdb0636-a496-422a-8d40-98c53d494d26" providerId="ADAL" clId="{F5715A25-42E1-1D41-9600-DDBCEB718743}" dt="2023-12-04T15:38:02.921" v="100" actId="11529"/>
          <ac:cxnSpMkLst>
            <pc:docMk/>
            <pc:sldMk cId="2936955870" sldId="426"/>
            <ac:cxnSpMk id="10" creationId="{E15E9FCE-B4C2-D3AB-10C6-B39919692918}"/>
          </ac:cxnSpMkLst>
        </pc:cxnChg>
      </pc:sldChg>
      <pc:sldChg chg="addSp delSp modSp mod">
        <pc:chgData name="Clements, William" userId="cbdb0636-a496-422a-8d40-98c53d494d26" providerId="ADAL" clId="{F5715A25-42E1-1D41-9600-DDBCEB718743}" dt="2023-12-04T15:44:20.295" v="217" actId="1076"/>
        <pc:sldMkLst>
          <pc:docMk/>
          <pc:sldMk cId="1814238628" sldId="427"/>
        </pc:sldMkLst>
        <pc:spChg chg="mod">
          <ac:chgData name="Clements, William" userId="cbdb0636-a496-422a-8d40-98c53d494d26" providerId="ADAL" clId="{F5715A25-42E1-1D41-9600-DDBCEB718743}" dt="2023-12-04T15:42:08.671" v="191" actId="1076"/>
          <ac:spMkLst>
            <pc:docMk/>
            <pc:sldMk cId="1814238628" sldId="427"/>
            <ac:spMk id="4" creationId="{EE44039F-A20C-BD1E-5914-2C2C6F31D2F8}"/>
          </ac:spMkLst>
        </pc:spChg>
        <pc:spChg chg="mod">
          <ac:chgData name="Clements, William" userId="cbdb0636-a496-422a-8d40-98c53d494d26" providerId="ADAL" clId="{F5715A25-42E1-1D41-9600-DDBCEB718743}" dt="2023-12-04T15:42:30.735" v="194" actId="1076"/>
          <ac:spMkLst>
            <pc:docMk/>
            <pc:sldMk cId="1814238628" sldId="427"/>
            <ac:spMk id="5" creationId="{668049EB-ECDB-5369-6628-2E712969FE95}"/>
          </ac:spMkLst>
        </pc:spChg>
        <pc:spChg chg="mod">
          <ac:chgData name="Clements, William" userId="cbdb0636-a496-422a-8d40-98c53d494d26" providerId="ADAL" clId="{F5715A25-42E1-1D41-9600-DDBCEB718743}" dt="2023-12-04T15:42:47.360" v="195" actId="1076"/>
          <ac:spMkLst>
            <pc:docMk/>
            <pc:sldMk cId="1814238628" sldId="427"/>
            <ac:spMk id="6" creationId="{5C866B36-41AC-B1FC-F019-AD14B31F8CC7}"/>
          </ac:spMkLst>
        </pc:spChg>
        <pc:spChg chg="add mod">
          <ac:chgData name="Clements, William" userId="cbdb0636-a496-422a-8d40-98c53d494d26" providerId="ADAL" clId="{F5715A25-42E1-1D41-9600-DDBCEB718743}" dt="2023-12-04T15:41:03.119" v="181" actId="20577"/>
          <ac:spMkLst>
            <pc:docMk/>
            <pc:sldMk cId="1814238628" sldId="427"/>
            <ac:spMk id="7" creationId="{43E2448D-1908-14BC-6325-9EA9990CD47C}"/>
          </ac:spMkLst>
        </pc:spChg>
        <pc:spChg chg="add del mod">
          <ac:chgData name="Clements, William" userId="cbdb0636-a496-422a-8d40-98c53d494d26" providerId="ADAL" clId="{F5715A25-42E1-1D41-9600-DDBCEB718743}" dt="2023-12-04T15:41:56.850" v="188" actId="478"/>
          <ac:spMkLst>
            <pc:docMk/>
            <pc:sldMk cId="1814238628" sldId="427"/>
            <ac:spMk id="8" creationId="{D88E436B-C100-D5CD-62C3-E09D204234D9}"/>
          </ac:spMkLst>
        </pc:spChg>
        <pc:spChg chg="add mod">
          <ac:chgData name="Clements, William" userId="cbdb0636-a496-422a-8d40-98c53d494d26" providerId="ADAL" clId="{F5715A25-42E1-1D41-9600-DDBCEB718743}" dt="2023-12-04T15:42:02.145" v="190" actId="1076"/>
          <ac:spMkLst>
            <pc:docMk/>
            <pc:sldMk cId="1814238628" sldId="427"/>
            <ac:spMk id="10" creationId="{B90A6DDF-DFD6-290F-C24B-65606CC19810}"/>
          </ac:spMkLst>
        </pc:spChg>
        <pc:spChg chg="add mod">
          <ac:chgData name="Clements, William" userId="cbdb0636-a496-422a-8d40-98c53d494d26" providerId="ADAL" clId="{F5715A25-42E1-1D41-9600-DDBCEB718743}" dt="2023-12-04T15:43:10.803" v="211" actId="27636"/>
          <ac:spMkLst>
            <pc:docMk/>
            <pc:sldMk cId="1814238628" sldId="427"/>
            <ac:spMk id="11" creationId="{13CA41AB-10C0-AD5F-05D6-E5E600F84E7D}"/>
          </ac:spMkLst>
        </pc:spChg>
        <pc:spChg chg="add mod">
          <ac:chgData name="Clements, William" userId="cbdb0636-a496-422a-8d40-98c53d494d26" providerId="ADAL" clId="{F5715A25-42E1-1D41-9600-DDBCEB718743}" dt="2023-12-04T15:43:16.941" v="213" actId="1076"/>
          <ac:spMkLst>
            <pc:docMk/>
            <pc:sldMk cId="1814238628" sldId="427"/>
            <ac:spMk id="12" creationId="{7ABC26A9-6BD2-E8D0-2C4A-F66F3014B50A}"/>
          </ac:spMkLst>
        </pc:spChg>
        <pc:spChg chg="add mod">
          <ac:chgData name="Clements, William" userId="cbdb0636-a496-422a-8d40-98c53d494d26" providerId="ADAL" clId="{F5715A25-42E1-1D41-9600-DDBCEB718743}" dt="2023-12-04T15:44:20.295" v="217" actId="1076"/>
          <ac:spMkLst>
            <pc:docMk/>
            <pc:sldMk cId="1814238628" sldId="427"/>
            <ac:spMk id="13" creationId="{E2E5BF45-B82A-9CAB-741C-D01A9B1213F8}"/>
          </ac:spMkLst>
        </pc:spChg>
      </pc:sldChg>
      <pc:sldChg chg="addSp modSp mod">
        <pc:chgData name="Clements, William" userId="cbdb0636-a496-422a-8d40-98c53d494d26" providerId="ADAL" clId="{F5715A25-42E1-1D41-9600-DDBCEB718743}" dt="2023-12-04T15:45:00.734" v="223" actId="1076"/>
        <pc:sldMkLst>
          <pc:docMk/>
          <pc:sldMk cId="2754115246" sldId="428"/>
        </pc:sldMkLst>
        <pc:spChg chg="mod">
          <ac:chgData name="Clements, William" userId="cbdb0636-a496-422a-8d40-98c53d494d26" providerId="ADAL" clId="{F5715A25-42E1-1D41-9600-DDBCEB718743}" dt="2023-12-04T15:43:50.843" v="214" actId="1076"/>
          <ac:spMkLst>
            <pc:docMk/>
            <pc:sldMk cId="2754115246" sldId="428"/>
            <ac:spMk id="6" creationId="{37B0618D-F34D-946F-4AB0-96B670F3CFFC}"/>
          </ac:spMkLst>
        </pc:spChg>
        <pc:spChg chg="mod">
          <ac:chgData name="Clements, William" userId="cbdb0636-a496-422a-8d40-98c53d494d26" providerId="ADAL" clId="{F5715A25-42E1-1D41-9600-DDBCEB718743}" dt="2023-12-04T15:44:54.269" v="222" actId="1076"/>
          <ac:spMkLst>
            <pc:docMk/>
            <pc:sldMk cId="2754115246" sldId="428"/>
            <ac:spMk id="7" creationId="{39A4A3BF-0934-D3CF-4DFE-FAF1B7A473D5}"/>
          </ac:spMkLst>
        </pc:spChg>
        <pc:spChg chg="mod">
          <ac:chgData name="Clements, William" userId="cbdb0636-a496-422a-8d40-98c53d494d26" providerId="ADAL" clId="{F5715A25-42E1-1D41-9600-DDBCEB718743}" dt="2023-12-04T15:45:00.734" v="223" actId="1076"/>
          <ac:spMkLst>
            <pc:docMk/>
            <pc:sldMk cId="2754115246" sldId="428"/>
            <ac:spMk id="8" creationId="{427A01C0-3C7C-4ED9-1F95-7277723E1378}"/>
          </ac:spMkLst>
        </pc:spChg>
        <pc:spChg chg="add mod">
          <ac:chgData name="Clements, William" userId="cbdb0636-a496-422a-8d40-98c53d494d26" providerId="ADAL" clId="{F5715A25-42E1-1D41-9600-DDBCEB718743}" dt="2023-12-04T15:44:38.978" v="221" actId="1076"/>
          <ac:spMkLst>
            <pc:docMk/>
            <pc:sldMk cId="2754115246" sldId="428"/>
            <ac:spMk id="9" creationId="{FB8E16FC-DE07-48EC-DC22-4EAD43537EA9}"/>
          </ac:spMkLst>
        </pc:spChg>
      </pc:sldChg>
      <pc:sldChg chg="addSp delSp modSp mod delAnim modAnim">
        <pc:chgData name="Clements, William" userId="cbdb0636-a496-422a-8d40-98c53d494d26" providerId="ADAL" clId="{F5715A25-42E1-1D41-9600-DDBCEB718743}" dt="2023-12-08T15:44:59.602" v="2495" actId="1076"/>
        <pc:sldMkLst>
          <pc:docMk/>
          <pc:sldMk cId="482175792" sldId="429"/>
        </pc:sldMkLst>
        <pc:spChg chg="mod">
          <ac:chgData name="Clements, William" userId="cbdb0636-a496-422a-8d40-98c53d494d26" providerId="ADAL" clId="{F5715A25-42E1-1D41-9600-DDBCEB718743}" dt="2023-12-08T15:44:28.804" v="2490" actId="1076"/>
          <ac:spMkLst>
            <pc:docMk/>
            <pc:sldMk cId="482175792" sldId="429"/>
            <ac:spMk id="5" creationId="{2A5F20BA-5BF6-3521-516F-929FD76A1C06}"/>
          </ac:spMkLst>
        </pc:spChg>
        <pc:spChg chg="mod">
          <ac:chgData name="Clements, William" userId="cbdb0636-a496-422a-8d40-98c53d494d26" providerId="ADAL" clId="{F5715A25-42E1-1D41-9600-DDBCEB718743}" dt="2023-12-08T15:44:38.199" v="2492" actId="20577"/>
          <ac:spMkLst>
            <pc:docMk/>
            <pc:sldMk cId="482175792" sldId="429"/>
            <ac:spMk id="6" creationId="{4E27E526-945C-74F3-491A-05D3C8707FA6}"/>
          </ac:spMkLst>
        </pc:spChg>
        <pc:spChg chg="mod">
          <ac:chgData name="Clements, William" userId="cbdb0636-a496-422a-8d40-98c53d494d26" providerId="ADAL" clId="{F5715A25-42E1-1D41-9600-DDBCEB718743}" dt="2023-12-08T15:44:59.602" v="2495" actId="1076"/>
          <ac:spMkLst>
            <pc:docMk/>
            <pc:sldMk cId="482175792" sldId="429"/>
            <ac:spMk id="7" creationId="{1B531334-6220-ADEE-9B99-C0E682BC3713}"/>
          </ac:spMkLst>
        </pc:spChg>
        <pc:spChg chg="add mod">
          <ac:chgData name="Clements, William" userId="cbdb0636-a496-422a-8d40-98c53d494d26" providerId="ADAL" clId="{F5715A25-42E1-1D41-9600-DDBCEB718743}" dt="2023-12-06T14:51:31.110" v="939" actId="1076"/>
          <ac:spMkLst>
            <pc:docMk/>
            <pc:sldMk cId="482175792" sldId="429"/>
            <ac:spMk id="8" creationId="{FEB8FDDF-4B2D-6C85-DA9A-D76CED09F1FD}"/>
          </ac:spMkLst>
        </pc:spChg>
        <pc:spChg chg="add del mod">
          <ac:chgData name="Clements, William" userId="cbdb0636-a496-422a-8d40-98c53d494d26" providerId="ADAL" clId="{F5715A25-42E1-1D41-9600-DDBCEB718743}" dt="2023-12-08T15:44:54.898" v="2494" actId="478"/>
          <ac:spMkLst>
            <pc:docMk/>
            <pc:sldMk cId="482175792" sldId="429"/>
            <ac:spMk id="9" creationId="{0D610A8E-9C85-28E3-E3FF-D611ABBFD9FF}"/>
          </ac:spMkLst>
        </pc:spChg>
        <pc:spChg chg="add del mod">
          <ac:chgData name="Clements, William" userId="cbdb0636-a496-422a-8d40-98c53d494d26" providerId="ADAL" clId="{F5715A25-42E1-1D41-9600-DDBCEB718743}" dt="2023-12-06T15:36:23.324" v="1336" actId="478"/>
          <ac:spMkLst>
            <pc:docMk/>
            <pc:sldMk cId="482175792" sldId="429"/>
            <ac:spMk id="9" creationId="{2580E84C-A322-3DF4-AB9F-92B9876EE1E7}"/>
          </ac:spMkLst>
        </pc:spChg>
        <pc:spChg chg="add del mod">
          <ac:chgData name="Clements, William" userId="cbdb0636-a496-422a-8d40-98c53d494d26" providerId="ADAL" clId="{F5715A25-42E1-1D41-9600-DDBCEB718743}" dt="2023-12-07T23:29:43.358" v="2009" actId="478"/>
          <ac:spMkLst>
            <pc:docMk/>
            <pc:sldMk cId="482175792" sldId="429"/>
            <ac:spMk id="9" creationId="{CC0C0721-B474-9AFE-557F-C020711C7E6C}"/>
          </ac:spMkLst>
        </pc:spChg>
        <pc:spChg chg="add del mod">
          <ac:chgData name="Clements, William" userId="cbdb0636-a496-422a-8d40-98c53d494d26" providerId="ADAL" clId="{F5715A25-42E1-1D41-9600-DDBCEB718743}" dt="2023-12-06T14:51:56.864" v="945"/>
          <ac:spMkLst>
            <pc:docMk/>
            <pc:sldMk cId="482175792" sldId="429"/>
            <ac:spMk id="10" creationId="{97503361-2064-5253-C3EC-B3D10B0F0F5E}"/>
          </ac:spMkLst>
        </pc:spChg>
      </pc:sldChg>
      <pc:sldChg chg="addSp delSp modSp mod modAnim">
        <pc:chgData name="Clements, William" userId="cbdb0636-a496-422a-8d40-98c53d494d26" providerId="ADAL" clId="{F5715A25-42E1-1D41-9600-DDBCEB718743}" dt="2023-12-07T23:42:22.177" v="2359" actId="1076"/>
        <pc:sldMkLst>
          <pc:docMk/>
          <pc:sldMk cId="3758121486" sldId="430"/>
        </pc:sldMkLst>
        <pc:spChg chg="del">
          <ac:chgData name="Clements, William" userId="cbdb0636-a496-422a-8d40-98c53d494d26" providerId="ADAL" clId="{F5715A25-42E1-1D41-9600-DDBCEB718743}" dt="2023-12-07T23:30:55.391" v="2014" actId="478"/>
          <ac:spMkLst>
            <pc:docMk/>
            <pc:sldMk cId="3758121486" sldId="430"/>
            <ac:spMk id="3" creationId="{09A52581-D2B3-FE65-ABE2-F1EAEE81A108}"/>
          </ac:spMkLst>
        </pc:spChg>
        <pc:spChg chg="mod">
          <ac:chgData name="Clements, William" userId="cbdb0636-a496-422a-8d40-98c53d494d26" providerId="ADAL" clId="{F5715A25-42E1-1D41-9600-DDBCEB718743}" dt="2023-12-07T23:42:22.177" v="2359" actId="1076"/>
          <ac:spMkLst>
            <pc:docMk/>
            <pc:sldMk cId="3758121486" sldId="430"/>
            <ac:spMk id="5" creationId="{07EDF582-36E7-1F6D-636F-6E2A8F4913F2}"/>
          </ac:spMkLst>
        </pc:spChg>
        <pc:spChg chg="add mod">
          <ac:chgData name="Clements, William" userId="cbdb0636-a496-422a-8d40-98c53d494d26" providerId="ADAL" clId="{F5715A25-42E1-1D41-9600-DDBCEB718743}" dt="2023-12-06T14:52:33.047" v="952" actId="1076"/>
          <ac:spMkLst>
            <pc:docMk/>
            <pc:sldMk cId="3758121486" sldId="430"/>
            <ac:spMk id="6" creationId="{E402156D-4DA7-DB74-8F51-4C0802A9D5A7}"/>
          </ac:spMkLst>
        </pc:spChg>
        <pc:spChg chg="add mod">
          <ac:chgData name="Clements, William" userId="cbdb0636-a496-422a-8d40-98c53d494d26" providerId="ADAL" clId="{F5715A25-42E1-1D41-9600-DDBCEB718743}" dt="2023-12-07T23:40:43.008" v="2350" actId="1076"/>
          <ac:spMkLst>
            <pc:docMk/>
            <pc:sldMk cId="3758121486" sldId="430"/>
            <ac:spMk id="7" creationId="{DED2CAE4-9C37-CF55-EA68-69AA14CB311E}"/>
          </ac:spMkLst>
        </pc:spChg>
        <pc:spChg chg="add mod">
          <ac:chgData name="Clements, William" userId="cbdb0636-a496-422a-8d40-98c53d494d26" providerId="ADAL" clId="{F5715A25-42E1-1D41-9600-DDBCEB718743}" dt="2023-12-07T23:42:03.235" v="2357" actId="20577"/>
          <ac:spMkLst>
            <pc:docMk/>
            <pc:sldMk cId="3758121486" sldId="430"/>
            <ac:spMk id="8" creationId="{766FC3E9-A3C9-8144-C80C-277E70AFFEC7}"/>
          </ac:spMkLst>
        </pc:spChg>
        <pc:picChg chg="mod">
          <ac:chgData name="Clements, William" userId="cbdb0636-a496-422a-8d40-98c53d494d26" providerId="ADAL" clId="{F5715A25-42E1-1D41-9600-DDBCEB718743}" dt="2023-12-06T14:52:14.974" v="949" actId="1076"/>
          <ac:picMkLst>
            <pc:docMk/>
            <pc:sldMk cId="3758121486" sldId="430"/>
            <ac:picMk id="4" creationId="{8A14814A-1733-B464-BCDB-7999FDF58E4F}"/>
          </ac:picMkLst>
        </pc:picChg>
      </pc:sldChg>
      <pc:sldChg chg="addSp delSp modSp mod modAnim">
        <pc:chgData name="Clements, William" userId="cbdb0636-a496-422a-8d40-98c53d494d26" providerId="ADAL" clId="{F5715A25-42E1-1D41-9600-DDBCEB718743}" dt="2023-12-07T23:44:16.856" v="2371" actId="14100"/>
        <pc:sldMkLst>
          <pc:docMk/>
          <pc:sldMk cId="2884676581" sldId="431"/>
        </pc:sldMkLst>
        <pc:spChg chg="del mod">
          <ac:chgData name="Clements, William" userId="cbdb0636-a496-422a-8d40-98c53d494d26" providerId="ADAL" clId="{F5715A25-42E1-1D41-9600-DDBCEB718743}" dt="2023-12-06T15:31:27.011" v="1250" actId="478"/>
          <ac:spMkLst>
            <pc:docMk/>
            <pc:sldMk cId="2884676581" sldId="431"/>
            <ac:spMk id="3" creationId="{39AA4A2A-620B-2A58-CB6F-3426C3DA9FF0}"/>
          </ac:spMkLst>
        </pc:spChg>
        <pc:spChg chg="mod">
          <ac:chgData name="Clements, William" userId="cbdb0636-a496-422a-8d40-98c53d494d26" providerId="ADAL" clId="{F5715A25-42E1-1D41-9600-DDBCEB718743}" dt="2023-12-07T23:43:57.712" v="2368" actId="1076"/>
          <ac:spMkLst>
            <pc:docMk/>
            <pc:sldMk cId="2884676581" sldId="431"/>
            <ac:spMk id="5" creationId="{850F693A-5EB2-AF6B-AA6B-DC6E83082F1F}"/>
          </ac:spMkLst>
        </pc:spChg>
        <pc:spChg chg="add mod">
          <ac:chgData name="Clements, William" userId="cbdb0636-a496-422a-8d40-98c53d494d26" providerId="ADAL" clId="{F5715A25-42E1-1D41-9600-DDBCEB718743}" dt="2023-12-06T15:34:00.693" v="1325" actId="1076"/>
          <ac:spMkLst>
            <pc:docMk/>
            <pc:sldMk cId="2884676581" sldId="431"/>
            <ac:spMk id="6" creationId="{A01756E9-3E02-865D-7A00-778D54202B23}"/>
          </ac:spMkLst>
        </pc:spChg>
        <pc:spChg chg="add mod">
          <ac:chgData name="Clements, William" userId="cbdb0636-a496-422a-8d40-98c53d494d26" providerId="ADAL" clId="{F5715A25-42E1-1D41-9600-DDBCEB718743}" dt="2023-12-06T15:32:56.630" v="1309" actId="20577"/>
          <ac:spMkLst>
            <pc:docMk/>
            <pc:sldMk cId="2884676581" sldId="431"/>
            <ac:spMk id="7" creationId="{421030E8-594C-B6D2-4E16-A8CDBE6EF845}"/>
          </ac:spMkLst>
        </pc:spChg>
        <pc:spChg chg="add del mod">
          <ac:chgData name="Clements, William" userId="cbdb0636-a496-422a-8d40-98c53d494d26" providerId="ADAL" clId="{F5715A25-42E1-1D41-9600-DDBCEB718743}" dt="2023-12-06T15:31:33.424" v="1251" actId="478"/>
          <ac:spMkLst>
            <pc:docMk/>
            <pc:sldMk cId="2884676581" sldId="431"/>
            <ac:spMk id="9" creationId="{A8765E0F-0A4A-A220-4129-A93DDF7CD55B}"/>
          </ac:spMkLst>
        </pc:spChg>
        <pc:spChg chg="add mod">
          <ac:chgData name="Clements, William" userId="cbdb0636-a496-422a-8d40-98c53d494d26" providerId="ADAL" clId="{F5715A25-42E1-1D41-9600-DDBCEB718743}" dt="2023-12-06T15:33:24.694" v="1321" actId="20577"/>
          <ac:spMkLst>
            <pc:docMk/>
            <pc:sldMk cId="2884676581" sldId="431"/>
            <ac:spMk id="10" creationId="{669EC38A-8EC6-0C7D-DE62-C0FC22FFF2F9}"/>
          </ac:spMkLst>
        </pc:spChg>
        <pc:picChg chg="mod">
          <ac:chgData name="Clements, William" userId="cbdb0636-a496-422a-8d40-98c53d494d26" providerId="ADAL" clId="{F5715A25-42E1-1D41-9600-DDBCEB718743}" dt="2023-12-06T15:30:07.750" v="1226" actId="14100"/>
          <ac:picMkLst>
            <pc:docMk/>
            <pc:sldMk cId="2884676581" sldId="431"/>
            <ac:picMk id="4" creationId="{0BE65016-8A2A-FB04-AF65-C6974EF8A6B8}"/>
          </ac:picMkLst>
        </pc:picChg>
        <pc:cxnChg chg="add mod">
          <ac:chgData name="Clements, William" userId="cbdb0636-a496-422a-8d40-98c53d494d26" providerId="ADAL" clId="{F5715A25-42E1-1D41-9600-DDBCEB718743}" dt="2023-12-07T23:42:57.350" v="2363" actId="1076"/>
          <ac:cxnSpMkLst>
            <pc:docMk/>
            <pc:sldMk cId="2884676581" sldId="431"/>
            <ac:cxnSpMk id="8" creationId="{92C29827-1A80-C68C-319B-3C08590BBBF5}"/>
          </ac:cxnSpMkLst>
        </pc:cxnChg>
        <pc:cxnChg chg="add mod">
          <ac:chgData name="Clements, William" userId="cbdb0636-a496-422a-8d40-98c53d494d26" providerId="ADAL" clId="{F5715A25-42E1-1D41-9600-DDBCEB718743}" dt="2023-12-07T23:43:15.162" v="2366" actId="1076"/>
          <ac:cxnSpMkLst>
            <pc:docMk/>
            <pc:sldMk cId="2884676581" sldId="431"/>
            <ac:cxnSpMk id="9" creationId="{1F153D1C-0719-E937-4AD7-5D2BDCD2B1A4}"/>
          </ac:cxnSpMkLst>
        </pc:cxnChg>
        <pc:cxnChg chg="add mod">
          <ac:chgData name="Clements, William" userId="cbdb0636-a496-422a-8d40-98c53d494d26" providerId="ADAL" clId="{F5715A25-42E1-1D41-9600-DDBCEB718743}" dt="2023-12-07T23:44:16.856" v="2371" actId="14100"/>
          <ac:cxnSpMkLst>
            <pc:docMk/>
            <pc:sldMk cId="2884676581" sldId="431"/>
            <ac:cxnSpMk id="11" creationId="{4BD05B91-CE81-D184-EEA8-612158A506DC}"/>
          </ac:cxnSpMkLst>
        </pc:cxnChg>
      </pc:sldChg>
      <pc:sldChg chg="del">
        <pc:chgData name="Clements, William" userId="cbdb0636-a496-422a-8d40-98c53d494d26" providerId="ADAL" clId="{F5715A25-42E1-1D41-9600-DDBCEB718743}" dt="2023-12-06T14:44:19.101" v="924" actId="2696"/>
        <pc:sldMkLst>
          <pc:docMk/>
          <pc:sldMk cId="1567462759" sldId="432"/>
        </pc:sldMkLst>
      </pc:sldChg>
      <pc:sldChg chg="addSp delSp modSp mod delAnim modShow">
        <pc:chgData name="Clements, William" userId="cbdb0636-a496-422a-8d40-98c53d494d26" providerId="ADAL" clId="{F5715A25-42E1-1D41-9600-DDBCEB718743}" dt="2023-12-07T23:24:25.254" v="1956" actId="478"/>
        <pc:sldMkLst>
          <pc:docMk/>
          <pc:sldMk cId="4078607450" sldId="433"/>
        </pc:sldMkLst>
        <pc:spChg chg="del">
          <ac:chgData name="Clements, William" userId="cbdb0636-a496-422a-8d40-98c53d494d26" providerId="ADAL" clId="{F5715A25-42E1-1D41-9600-DDBCEB718743}" dt="2023-12-06T17:12:14.530" v="1801" actId="478"/>
          <ac:spMkLst>
            <pc:docMk/>
            <pc:sldMk cId="4078607450" sldId="433"/>
            <ac:spMk id="5" creationId="{191DAF4C-08A3-1406-D11E-66A62B41D449}"/>
          </ac:spMkLst>
        </pc:spChg>
        <pc:spChg chg="del mod">
          <ac:chgData name="Clements, William" userId="cbdb0636-a496-422a-8d40-98c53d494d26" providerId="ADAL" clId="{F5715A25-42E1-1D41-9600-DDBCEB718743}" dt="2023-12-06T17:12:16.438" v="1802" actId="478"/>
          <ac:spMkLst>
            <pc:docMk/>
            <pc:sldMk cId="4078607450" sldId="433"/>
            <ac:spMk id="6" creationId="{C3C87502-59F3-4F73-7598-0EE0CE7E9A3C}"/>
          </ac:spMkLst>
        </pc:spChg>
        <pc:spChg chg="del mod">
          <ac:chgData name="Clements, William" userId="cbdb0636-a496-422a-8d40-98c53d494d26" providerId="ADAL" clId="{F5715A25-42E1-1D41-9600-DDBCEB718743}" dt="2023-12-06T17:12:18.630" v="1803" actId="478"/>
          <ac:spMkLst>
            <pc:docMk/>
            <pc:sldMk cId="4078607450" sldId="433"/>
            <ac:spMk id="7" creationId="{7238C1AA-0D2D-3A11-B244-A604DA18F16A}"/>
          </ac:spMkLst>
        </pc:spChg>
        <pc:spChg chg="del mod">
          <ac:chgData name="Clements, William" userId="cbdb0636-a496-422a-8d40-98c53d494d26" providerId="ADAL" clId="{F5715A25-42E1-1D41-9600-DDBCEB718743}" dt="2023-12-06T17:12:20.624" v="1804" actId="478"/>
          <ac:spMkLst>
            <pc:docMk/>
            <pc:sldMk cId="4078607450" sldId="433"/>
            <ac:spMk id="8" creationId="{93EE8D93-D0B2-3F60-2400-96BF08075B78}"/>
          </ac:spMkLst>
        </pc:spChg>
        <pc:spChg chg="del">
          <ac:chgData name="Clements, William" userId="cbdb0636-a496-422a-8d40-98c53d494d26" providerId="ADAL" clId="{F5715A25-42E1-1D41-9600-DDBCEB718743}" dt="2023-12-06T17:05:48.521" v="1784" actId="478"/>
          <ac:spMkLst>
            <pc:docMk/>
            <pc:sldMk cId="4078607450" sldId="433"/>
            <ac:spMk id="9" creationId="{F28EE52B-21E0-0965-32F9-72BB5610F34B}"/>
          </ac:spMkLst>
        </pc:spChg>
        <pc:spChg chg="add mod">
          <ac:chgData name="Clements, William" userId="cbdb0636-a496-422a-8d40-98c53d494d26" providerId="ADAL" clId="{F5715A25-42E1-1D41-9600-DDBCEB718743}" dt="2023-12-06T17:05:40.936" v="1783" actId="1076"/>
          <ac:spMkLst>
            <pc:docMk/>
            <pc:sldMk cId="4078607450" sldId="433"/>
            <ac:spMk id="12" creationId="{1BBEB9E6-0C59-5CAC-4A0F-B78BD76F1C56}"/>
          </ac:spMkLst>
        </pc:spChg>
        <pc:spChg chg="add mod">
          <ac:chgData name="Clements, William" userId="cbdb0636-a496-422a-8d40-98c53d494d26" providerId="ADAL" clId="{F5715A25-42E1-1D41-9600-DDBCEB718743}" dt="2023-12-06T17:11:50.757" v="1798"/>
          <ac:spMkLst>
            <pc:docMk/>
            <pc:sldMk cId="4078607450" sldId="433"/>
            <ac:spMk id="13" creationId="{F5B7D928-C91E-4225-6B8A-150434BE31AF}"/>
          </ac:spMkLst>
        </pc:spChg>
        <pc:spChg chg="add mod">
          <ac:chgData name="Clements, William" userId="cbdb0636-a496-422a-8d40-98c53d494d26" providerId="ADAL" clId="{F5715A25-42E1-1D41-9600-DDBCEB718743}" dt="2023-12-06T17:11:50.757" v="1798"/>
          <ac:spMkLst>
            <pc:docMk/>
            <pc:sldMk cId="4078607450" sldId="433"/>
            <ac:spMk id="14" creationId="{3D2FA48D-A27D-7D5C-9FF7-30EACE0D5CE9}"/>
          </ac:spMkLst>
        </pc:spChg>
        <pc:spChg chg="add mod">
          <ac:chgData name="Clements, William" userId="cbdb0636-a496-422a-8d40-98c53d494d26" providerId="ADAL" clId="{F5715A25-42E1-1D41-9600-DDBCEB718743}" dt="2023-12-07T23:15:45.540" v="1805" actId="1076"/>
          <ac:spMkLst>
            <pc:docMk/>
            <pc:sldMk cId="4078607450" sldId="433"/>
            <ac:spMk id="15" creationId="{AA5DF0F4-09FB-E14B-60AF-2FE9ED36BB32}"/>
          </ac:spMkLst>
        </pc:spChg>
        <pc:spChg chg="add mod">
          <ac:chgData name="Clements, William" userId="cbdb0636-a496-422a-8d40-98c53d494d26" providerId="ADAL" clId="{F5715A25-42E1-1D41-9600-DDBCEB718743}" dt="2023-12-07T23:16:06.686" v="1809" actId="1076"/>
          <ac:spMkLst>
            <pc:docMk/>
            <pc:sldMk cId="4078607450" sldId="433"/>
            <ac:spMk id="17" creationId="{51692F48-55F8-CD32-8BF9-7A42FF141BAD}"/>
          </ac:spMkLst>
        </pc:spChg>
        <pc:spChg chg="add mod">
          <ac:chgData name="Clements, William" userId="cbdb0636-a496-422a-8d40-98c53d494d26" providerId="ADAL" clId="{F5715A25-42E1-1D41-9600-DDBCEB718743}" dt="2023-12-07T23:16:30.185" v="1813" actId="1076"/>
          <ac:spMkLst>
            <pc:docMk/>
            <pc:sldMk cId="4078607450" sldId="433"/>
            <ac:spMk id="18" creationId="{F336CAD2-E730-B622-6EE2-519EF76A727F}"/>
          </ac:spMkLst>
        </pc:spChg>
        <pc:spChg chg="add del mod">
          <ac:chgData name="Clements, William" userId="cbdb0636-a496-422a-8d40-98c53d494d26" providerId="ADAL" clId="{F5715A25-42E1-1D41-9600-DDBCEB718743}" dt="2023-12-07T23:24:25.254" v="1956" actId="478"/>
          <ac:spMkLst>
            <pc:docMk/>
            <pc:sldMk cId="4078607450" sldId="433"/>
            <ac:spMk id="19" creationId="{ADD8B7CB-E8B6-5B9F-0456-FEF69A3014E1}"/>
          </ac:spMkLst>
        </pc:spChg>
      </pc:sldChg>
      <pc:sldChg chg="addSp delSp modSp mod delAnim modAnim">
        <pc:chgData name="Clements, William" userId="cbdb0636-a496-422a-8d40-98c53d494d26" providerId="ADAL" clId="{F5715A25-42E1-1D41-9600-DDBCEB718743}" dt="2023-12-06T17:10:32.254" v="1797" actId="1076"/>
        <pc:sldMkLst>
          <pc:docMk/>
          <pc:sldMk cId="156293215" sldId="434"/>
        </pc:sldMkLst>
        <pc:spChg chg="mod">
          <ac:chgData name="Clements, William" userId="cbdb0636-a496-422a-8d40-98c53d494d26" providerId="ADAL" clId="{F5715A25-42E1-1D41-9600-DDBCEB718743}" dt="2023-12-06T17:06:52.622" v="1788" actId="1076"/>
          <ac:spMkLst>
            <pc:docMk/>
            <pc:sldMk cId="156293215" sldId="434"/>
            <ac:spMk id="5" creationId="{1F103551-340B-BF03-027E-D128376E53E5}"/>
          </ac:spMkLst>
        </pc:spChg>
        <pc:spChg chg="mod">
          <ac:chgData name="Clements, William" userId="cbdb0636-a496-422a-8d40-98c53d494d26" providerId="ADAL" clId="{F5715A25-42E1-1D41-9600-DDBCEB718743}" dt="2023-12-06T14:44:49.651" v="926" actId="1076"/>
          <ac:spMkLst>
            <pc:docMk/>
            <pc:sldMk cId="156293215" sldId="434"/>
            <ac:spMk id="6" creationId="{A5654999-A3D0-D405-320E-BA290578276A}"/>
          </ac:spMkLst>
        </pc:spChg>
        <pc:spChg chg="mod">
          <ac:chgData name="Clements, William" userId="cbdb0636-a496-422a-8d40-98c53d494d26" providerId="ADAL" clId="{F5715A25-42E1-1D41-9600-DDBCEB718743}" dt="2023-12-06T14:44:54.748" v="928" actId="14100"/>
          <ac:spMkLst>
            <pc:docMk/>
            <pc:sldMk cId="156293215" sldId="434"/>
            <ac:spMk id="7" creationId="{71C74000-9D55-11DA-3BE0-959831174DB5}"/>
          </ac:spMkLst>
        </pc:spChg>
        <pc:spChg chg="del">
          <ac:chgData name="Clements, William" userId="cbdb0636-a496-422a-8d40-98c53d494d26" providerId="ADAL" clId="{F5715A25-42E1-1D41-9600-DDBCEB718743}" dt="2023-12-06T17:06:07.251" v="1785" actId="478"/>
          <ac:spMkLst>
            <pc:docMk/>
            <pc:sldMk cId="156293215" sldId="434"/>
            <ac:spMk id="8" creationId="{6FA27026-699B-CB5F-9696-F39AFC654FED}"/>
          </ac:spMkLst>
        </pc:spChg>
        <pc:spChg chg="add mod">
          <ac:chgData name="Clements, William" userId="cbdb0636-a496-422a-8d40-98c53d494d26" providerId="ADAL" clId="{F5715A25-42E1-1D41-9600-DDBCEB718743}" dt="2023-12-06T17:07:01.958" v="1790" actId="1076"/>
          <ac:spMkLst>
            <pc:docMk/>
            <pc:sldMk cId="156293215" sldId="434"/>
            <ac:spMk id="11" creationId="{83300CCD-7F75-2296-D5EE-89600B87A033}"/>
          </ac:spMkLst>
        </pc:spChg>
        <pc:spChg chg="add mod">
          <ac:chgData name="Clements, William" userId="cbdb0636-a496-422a-8d40-98c53d494d26" providerId="ADAL" clId="{F5715A25-42E1-1D41-9600-DDBCEB718743}" dt="2023-12-06T17:06:57.165" v="1789" actId="1076"/>
          <ac:spMkLst>
            <pc:docMk/>
            <pc:sldMk cId="156293215" sldId="434"/>
            <ac:spMk id="12" creationId="{4779F71F-4C5C-D6C6-DFB5-BF2604717951}"/>
          </ac:spMkLst>
        </pc:spChg>
        <pc:spChg chg="add mod">
          <ac:chgData name="Clements, William" userId="cbdb0636-a496-422a-8d40-98c53d494d26" providerId="ADAL" clId="{F5715A25-42E1-1D41-9600-DDBCEB718743}" dt="2023-12-06T17:07:40.165" v="1793" actId="1076"/>
          <ac:spMkLst>
            <pc:docMk/>
            <pc:sldMk cId="156293215" sldId="434"/>
            <ac:spMk id="14" creationId="{17B72C8E-3875-215C-3E83-B929B368ACDF}"/>
          </ac:spMkLst>
        </pc:spChg>
        <pc:spChg chg="add mod">
          <ac:chgData name="Clements, William" userId="cbdb0636-a496-422a-8d40-98c53d494d26" providerId="ADAL" clId="{F5715A25-42E1-1D41-9600-DDBCEB718743}" dt="2023-12-06T17:10:32.254" v="1797" actId="1076"/>
          <ac:spMkLst>
            <pc:docMk/>
            <pc:sldMk cId="156293215" sldId="434"/>
            <ac:spMk id="15" creationId="{23F5BCFB-064E-1EAD-94C2-A6ABA81496C0}"/>
          </ac:spMkLst>
        </pc:spChg>
      </pc:sldChg>
      <pc:sldChg chg="modSp new mod">
        <pc:chgData name="Clements, William" userId="cbdb0636-a496-422a-8d40-98c53d494d26" providerId="ADAL" clId="{F5715A25-42E1-1D41-9600-DDBCEB718743}" dt="2023-12-01T22:09:59.302" v="63" actId="20577"/>
        <pc:sldMkLst>
          <pc:docMk/>
          <pc:sldMk cId="3565687061" sldId="435"/>
        </pc:sldMkLst>
        <pc:spChg chg="mod">
          <ac:chgData name="Clements, William" userId="cbdb0636-a496-422a-8d40-98c53d494d26" providerId="ADAL" clId="{F5715A25-42E1-1D41-9600-DDBCEB718743}" dt="2023-12-01T22:09:16.740" v="21" actId="20577"/>
          <ac:spMkLst>
            <pc:docMk/>
            <pc:sldMk cId="3565687061" sldId="435"/>
            <ac:spMk id="2" creationId="{8313663B-5B1A-D29F-F7A1-6FC4B6196A15}"/>
          </ac:spMkLst>
        </pc:spChg>
        <pc:spChg chg="mod">
          <ac:chgData name="Clements, William" userId="cbdb0636-a496-422a-8d40-98c53d494d26" providerId="ADAL" clId="{F5715A25-42E1-1D41-9600-DDBCEB718743}" dt="2023-12-01T22:09:59.302" v="63" actId="20577"/>
          <ac:spMkLst>
            <pc:docMk/>
            <pc:sldMk cId="3565687061" sldId="435"/>
            <ac:spMk id="3" creationId="{A7C49F72-E7E3-7A63-B0E1-73D1B29F1F64}"/>
          </ac:spMkLst>
        </pc:spChg>
      </pc:sldChg>
      <pc:sldChg chg="addSp modSp new mod modAnim">
        <pc:chgData name="Clements, William" userId="cbdb0636-a496-422a-8d40-98c53d494d26" providerId="ADAL" clId="{F5715A25-42E1-1D41-9600-DDBCEB718743}" dt="2023-12-06T15:53:19.715" v="1782" actId="1076"/>
        <pc:sldMkLst>
          <pc:docMk/>
          <pc:sldMk cId="3928379639" sldId="436"/>
        </pc:sldMkLst>
        <pc:spChg chg="mod">
          <ac:chgData name="Clements, William" userId="cbdb0636-a496-422a-8d40-98c53d494d26" providerId="ADAL" clId="{F5715A25-42E1-1D41-9600-DDBCEB718743}" dt="2023-12-06T15:53:00.657" v="1777" actId="20577"/>
          <ac:spMkLst>
            <pc:docMk/>
            <pc:sldMk cId="3928379639" sldId="436"/>
            <ac:spMk id="2" creationId="{309D4F38-0136-DF58-9BAF-BC813F0E20B8}"/>
          </ac:spMkLst>
        </pc:spChg>
        <pc:spChg chg="add mod">
          <ac:chgData name="Clements, William" userId="cbdb0636-a496-422a-8d40-98c53d494d26" providerId="ADAL" clId="{F5715A25-42E1-1D41-9600-DDBCEB718743}" dt="2023-12-06T15:53:19.715" v="1782" actId="1076"/>
          <ac:spMkLst>
            <pc:docMk/>
            <pc:sldMk cId="3928379639" sldId="436"/>
            <ac:spMk id="4" creationId="{F0682873-6877-748E-26E5-2B2D88579A04}"/>
          </ac:spMkLst>
        </pc:spChg>
        <pc:spChg chg="add mod">
          <ac:chgData name="Clements, William" userId="cbdb0636-a496-422a-8d40-98c53d494d26" providerId="ADAL" clId="{F5715A25-42E1-1D41-9600-DDBCEB718743}" dt="2023-12-06T15:53:16.931" v="1781" actId="1076"/>
          <ac:spMkLst>
            <pc:docMk/>
            <pc:sldMk cId="3928379639" sldId="436"/>
            <ac:spMk id="5" creationId="{5D1FAA02-0995-CFF7-E2DE-B952D8DAC158}"/>
          </ac:spMkLst>
        </pc:spChg>
        <pc:spChg chg="add mod">
          <ac:chgData name="Clements, William" userId="cbdb0636-a496-422a-8d40-98c53d494d26" providerId="ADAL" clId="{F5715A25-42E1-1D41-9600-DDBCEB718743}" dt="2023-12-06T15:53:13.577" v="1779" actId="1076"/>
          <ac:spMkLst>
            <pc:docMk/>
            <pc:sldMk cId="3928379639" sldId="436"/>
            <ac:spMk id="7" creationId="{5310A447-3545-8DBC-9292-656BDBCA145A}"/>
          </ac:spMkLst>
        </pc:spChg>
        <pc:spChg chg="add mod">
          <ac:chgData name="Clements, William" userId="cbdb0636-a496-422a-8d40-98c53d494d26" providerId="ADAL" clId="{F5715A25-42E1-1D41-9600-DDBCEB718743}" dt="2023-12-06T15:53:15.155" v="1780" actId="1076"/>
          <ac:spMkLst>
            <pc:docMk/>
            <pc:sldMk cId="3928379639" sldId="436"/>
            <ac:spMk id="8" creationId="{E72DD2C5-0B98-0B5A-A8F7-3F886AFA733E}"/>
          </ac:spMkLst>
        </pc:spChg>
        <pc:spChg chg="add mod">
          <ac:chgData name="Clements, William" userId="cbdb0636-a496-422a-8d40-98c53d494d26" providerId="ADAL" clId="{F5715A25-42E1-1D41-9600-DDBCEB718743}" dt="2023-12-06T15:52:58.151" v="1776" actId="1076"/>
          <ac:spMkLst>
            <pc:docMk/>
            <pc:sldMk cId="3928379639" sldId="436"/>
            <ac:spMk id="10" creationId="{9486687B-8D38-2F53-79C5-1CB7FBF875BA}"/>
          </ac:spMkLst>
        </pc:spChg>
        <pc:picChg chg="add mod">
          <ac:chgData name="Clements, William" userId="cbdb0636-a496-422a-8d40-98c53d494d26" providerId="ADAL" clId="{F5715A25-42E1-1D41-9600-DDBCEB718743}" dt="2023-12-06T15:52:01.772" v="1744" actId="1076"/>
          <ac:picMkLst>
            <pc:docMk/>
            <pc:sldMk cId="3928379639" sldId="436"/>
            <ac:picMk id="9" creationId="{3D34F4D4-6A3B-4639-1920-5310B53B5246}"/>
          </ac:picMkLst>
        </pc:picChg>
      </pc:sldChg>
      <pc:sldChg chg="addSp delSp modSp new mod modAnim">
        <pc:chgData name="Clements, William" userId="cbdb0636-a496-422a-8d40-98c53d494d26" providerId="ADAL" clId="{F5715A25-42E1-1D41-9600-DDBCEB718743}" dt="2023-12-06T14:41:53.253" v="887" actId="14100"/>
        <pc:sldMkLst>
          <pc:docMk/>
          <pc:sldMk cId="567362708" sldId="437"/>
        </pc:sldMkLst>
        <pc:spChg chg="add mod">
          <ac:chgData name="Clements, William" userId="cbdb0636-a496-422a-8d40-98c53d494d26" providerId="ADAL" clId="{F5715A25-42E1-1D41-9600-DDBCEB718743}" dt="2023-12-06T14:38:48.146" v="881" actId="14100"/>
          <ac:spMkLst>
            <pc:docMk/>
            <pc:sldMk cId="567362708" sldId="437"/>
            <ac:spMk id="2" creationId="{2E0E6F6F-DABF-4EEC-7DB2-AEEE90A5CED2}"/>
          </ac:spMkLst>
        </pc:spChg>
        <pc:spChg chg="del mod">
          <ac:chgData name="Clements, William" userId="cbdb0636-a496-422a-8d40-98c53d494d26" providerId="ADAL" clId="{F5715A25-42E1-1D41-9600-DDBCEB718743}" dt="2023-12-04T17:56:20.015" v="596" actId="478"/>
          <ac:spMkLst>
            <pc:docMk/>
            <pc:sldMk cId="567362708" sldId="437"/>
            <ac:spMk id="2" creationId="{327FF187-EDE9-18B6-E38C-29E9C7DB0E39}"/>
          </ac:spMkLst>
        </pc:spChg>
        <pc:spChg chg="add mod">
          <ac:chgData name="Clements, William" userId="cbdb0636-a496-422a-8d40-98c53d494d26" providerId="ADAL" clId="{F5715A25-42E1-1D41-9600-DDBCEB718743}" dt="2023-12-04T17:55:56.437" v="593" actId="6549"/>
          <ac:spMkLst>
            <pc:docMk/>
            <pc:sldMk cId="567362708" sldId="437"/>
            <ac:spMk id="4" creationId="{50AF9DA2-F764-7665-D7EE-D3149404164E}"/>
          </ac:spMkLst>
        </pc:spChg>
        <pc:spChg chg="add mod">
          <ac:chgData name="Clements, William" userId="cbdb0636-a496-422a-8d40-98c53d494d26" providerId="ADAL" clId="{F5715A25-42E1-1D41-9600-DDBCEB718743}" dt="2023-12-04T18:00:06.527" v="747" actId="57"/>
          <ac:spMkLst>
            <pc:docMk/>
            <pc:sldMk cId="567362708" sldId="437"/>
            <ac:spMk id="5" creationId="{1DBA2245-F726-411B-13D7-873F6A79E0E6}"/>
          </ac:spMkLst>
        </pc:spChg>
        <pc:spChg chg="add mod">
          <ac:chgData name="Clements, William" userId="cbdb0636-a496-422a-8d40-98c53d494d26" providerId="ADAL" clId="{F5715A25-42E1-1D41-9600-DDBCEB718743}" dt="2023-12-04T18:02:30.004" v="876" actId="20577"/>
          <ac:spMkLst>
            <pc:docMk/>
            <pc:sldMk cId="567362708" sldId="437"/>
            <ac:spMk id="6" creationId="{90C5FD8E-D64F-21BA-9B14-3BF00EFFA5AB}"/>
          </ac:spMkLst>
        </pc:spChg>
        <pc:spChg chg="add mod">
          <ac:chgData name="Clements, William" userId="cbdb0636-a496-422a-8d40-98c53d494d26" providerId="ADAL" clId="{F5715A25-42E1-1D41-9600-DDBCEB718743}" dt="2023-12-06T14:38:51.465" v="882" actId="14100"/>
          <ac:spMkLst>
            <pc:docMk/>
            <pc:sldMk cId="567362708" sldId="437"/>
            <ac:spMk id="7" creationId="{D08E114D-ADBC-13CA-1B4D-760F0E9F9138}"/>
          </ac:spMkLst>
        </pc:spChg>
        <pc:spChg chg="add mod">
          <ac:chgData name="Clements, William" userId="cbdb0636-a496-422a-8d40-98c53d494d26" providerId="ADAL" clId="{F5715A25-42E1-1D41-9600-DDBCEB718743}" dt="2023-12-06T14:39:03.931" v="884" actId="1076"/>
          <ac:spMkLst>
            <pc:docMk/>
            <pc:sldMk cId="567362708" sldId="437"/>
            <ac:spMk id="8" creationId="{6C88C263-8C1A-1DE2-8FDA-3E6C1D769C08}"/>
          </ac:spMkLst>
        </pc:spChg>
        <pc:spChg chg="add mod">
          <ac:chgData name="Clements, William" userId="cbdb0636-a496-422a-8d40-98c53d494d26" providerId="ADAL" clId="{F5715A25-42E1-1D41-9600-DDBCEB718743}" dt="2023-12-06T14:39:12.098" v="885"/>
          <ac:spMkLst>
            <pc:docMk/>
            <pc:sldMk cId="567362708" sldId="437"/>
            <ac:spMk id="9" creationId="{0E240D72-4DC6-E95D-F02B-98059C72FF5B}"/>
          </ac:spMkLst>
        </pc:spChg>
        <pc:spChg chg="add mod">
          <ac:chgData name="Clements, William" userId="cbdb0636-a496-422a-8d40-98c53d494d26" providerId="ADAL" clId="{F5715A25-42E1-1D41-9600-DDBCEB718743}" dt="2023-12-06T14:41:53.253" v="887" actId="14100"/>
          <ac:spMkLst>
            <pc:docMk/>
            <pc:sldMk cId="567362708" sldId="437"/>
            <ac:spMk id="10" creationId="{61124856-4DE1-D694-70B0-AEF5EA9615A6}"/>
          </ac:spMkLst>
        </pc:spChg>
        <pc:picChg chg="add mod">
          <ac:chgData name="Clements, William" userId="cbdb0636-a496-422a-8d40-98c53d494d26" providerId="ADAL" clId="{F5715A25-42E1-1D41-9600-DDBCEB718743}" dt="2023-12-04T17:38:48.871" v="263" actId="1076"/>
          <ac:picMkLst>
            <pc:docMk/>
            <pc:sldMk cId="567362708" sldId="437"/>
            <ac:picMk id="3" creationId="{67913FD3-7D60-C375-72ED-B5C5EB058A6E}"/>
          </ac:picMkLst>
        </pc:picChg>
      </pc:sldChg>
      <pc:sldChg chg="addSp modSp add mod">
        <pc:chgData name="Clements, William" userId="cbdb0636-a496-422a-8d40-98c53d494d26" providerId="ADAL" clId="{F5715A25-42E1-1D41-9600-DDBCEB718743}" dt="2023-12-07T23:25:37.508" v="1989" actId="20577"/>
        <pc:sldMkLst>
          <pc:docMk/>
          <pc:sldMk cId="2890577557" sldId="438"/>
        </pc:sldMkLst>
        <pc:spChg chg="add mod">
          <ac:chgData name="Clements, William" userId="cbdb0636-a496-422a-8d40-98c53d494d26" providerId="ADAL" clId="{F5715A25-42E1-1D41-9600-DDBCEB718743}" dt="2023-12-07T23:25:23.959" v="1983" actId="1076"/>
          <ac:spMkLst>
            <pc:docMk/>
            <pc:sldMk cId="2890577557" sldId="438"/>
            <ac:spMk id="9" creationId="{E1FE7D7A-619A-BD4A-6752-130AF8909F48}"/>
          </ac:spMkLst>
        </pc:spChg>
        <pc:spChg chg="add mod">
          <ac:chgData name="Clements, William" userId="cbdb0636-a496-422a-8d40-98c53d494d26" providerId="ADAL" clId="{F5715A25-42E1-1D41-9600-DDBCEB718743}" dt="2023-12-07T23:25:29.967" v="1985" actId="14100"/>
          <ac:spMkLst>
            <pc:docMk/>
            <pc:sldMk cId="2890577557" sldId="438"/>
            <ac:spMk id="16" creationId="{64D83815-7BE7-5FA5-EB00-88AF48C55415}"/>
          </ac:spMkLst>
        </pc:spChg>
        <pc:spChg chg="add mod">
          <ac:chgData name="Clements, William" userId="cbdb0636-a496-422a-8d40-98c53d494d26" providerId="ADAL" clId="{F5715A25-42E1-1D41-9600-DDBCEB718743}" dt="2023-12-07T23:25:37.508" v="1989" actId="20577"/>
          <ac:spMkLst>
            <pc:docMk/>
            <pc:sldMk cId="2890577557" sldId="438"/>
            <ac:spMk id="17" creationId="{EB046653-6B1E-407C-74FE-2AE310C09D9C}"/>
          </ac:spMkLst>
        </pc:spChg>
      </pc:sldChg>
      <pc:sldChg chg="addSp delSp modSp new del mod">
        <pc:chgData name="Clements, William" userId="cbdb0636-a496-422a-8d40-98c53d494d26" providerId="ADAL" clId="{F5715A25-42E1-1D41-9600-DDBCEB718743}" dt="2023-12-08T15:54:09.105" v="2523" actId="2696"/>
        <pc:sldMkLst>
          <pc:docMk/>
          <pc:sldMk cId="397994030" sldId="439"/>
        </pc:sldMkLst>
        <pc:spChg chg="add del">
          <ac:chgData name="Clements, William" userId="cbdb0636-a496-422a-8d40-98c53d494d26" providerId="ADAL" clId="{F5715A25-42E1-1D41-9600-DDBCEB718743}" dt="2023-12-08T15:52:26.734" v="2507" actId="22"/>
          <ac:spMkLst>
            <pc:docMk/>
            <pc:sldMk cId="397994030" sldId="439"/>
            <ac:spMk id="5" creationId="{C411E149-E811-A658-0BEF-23C4E9C21A14}"/>
          </ac:spMkLst>
        </pc:spChg>
        <pc:spChg chg="add del mod">
          <ac:chgData name="Clements, William" userId="cbdb0636-a496-422a-8d40-98c53d494d26" providerId="ADAL" clId="{F5715A25-42E1-1D41-9600-DDBCEB718743}" dt="2023-12-08T15:52:35.427" v="2512"/>
          <ac:spMkLst>
            <pc:docMk/>
            <pc:sldMk cId="397994030" sldId="439"/>
            <ac:spMk id="6" creationId="{E4D45270-78D2-7B3D-04D0-C610C1B9CC44}"/>
          </ac:spMkLst>
        </pc:spChg>
        <pc:spChg chg="add del">
          <ac:chgData name="Clements, William" userId="cbdb0636-a496-422a-8d40-98c53d494d26" providerId="ADAL" clId="{F5715A25-42E1-1D41-9600-DDBCEB718743}" dt="2023-12-08T15:52:34.296" v="2510" actId="22"/>
          <ac:spMkLst>
            <pc:docMk/>
            <pc:sldMk cId="397994030" sldId="439"/>
            <ac:spMk id="8" creationId="{73B96641-D413-F057-9430-27A15147D0CC}"/>
          </ac:spMkLst>
        </pc:spChg>
        <pc:spChg chg="add del">
          <ac:chgData name="Clements, William" userId="cbdb0636-a496-422a-8d40-98c53d494d26" providerId="ADAL" clId="{F5715A25-42E1-1D41-9600-DDBCEB718743}" dt="2023-12-08T15:52:40.655" v="2514" actId="22"/>
          <ac:spMkLst>
            <pc:docMk/>
            <pc:sldMk cId="397994030" sldId="439"/>
            <ac:spMk id="10" creationId="{97B92201-A5EE-DB0D-D737-B5BFF6ED5A7C}"/>
          </ac:spMkLst>
        </pc:spChg>
        <pc:spChg chg="add del mod">
          <ac:chgData name="Clements, William" userId="cbdb0636-a496-422a-8d40-98c53d494d26" providerId="ADAL" clId="{F5715A25-42E1-1D41-9600-DDBCEB718743}" dt="2023-12-08T15:54:07.670" v="2522"/>
          <ac:spMkLst>
            <pc:docMk/>
            <pc:sldMk cId="397994030" sldId="439"/>
            <ac:spMk id="11" creationId="{A950D8A4-EB43-7881-FCEA-7B30138458AF}"/>
          </ac:spMkLst>
        </pc:spChg>
        <pc:picChg chg="add del">
          <ac:chgData name="Clements, William" userId="cbdb0636-a496-422a-8d40-98c53d494d26" providerId="ADAL" clId="{F5715A25-42E1-1D41-9600-DDBCEB718743}" dt="2023-12-08T15:52:51.092" v="2517"/>
          <ac:picMkLst>
            <pc:docMk/>
            <pc:sldMk cId="397994030" sldId="439"/>
            <ac:picMk id="2050" creationId="{69D9439B-78E2-ACE7-23B0-5BCA74781069}"/>
          </ac:picMkLst>
        </pc:picChg>
        <pc:picChg chg="add mod">
          <ac:chgData name="Clements, William" userId="cbdb0636-a496-422a-8d40-98c53d494d26" providerId="ADAL" clId="{F5715A25-42E1-1D41-9600-DDBCEB718743}" dt="2023-12-08T15:52:59.648" v="2520" actId="1076"/>
          <ac:picMkLst>
            <pc:docMk/>
            <pc:sldMk cId="397994030" sldId="439"/>
            <ac:picMk id="2052" creationId="{E9E8DA15-EF76-4604-D5F5-9D3BAEC8768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C3DA1C-28FF-D34F-AB56-54CD7F81216C}" type="datetimeFigureOut">
              <a:rPr lang="en-US" smtClean="0"/>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3096115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3DA1C-28FF-D34F-AB56-54CD7F81216C}" type="datetimeFigureOut">
              <a:rPr lang="en-US" smtClean="0"/>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2862382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3DA1C-28FF-D34F-AB56-54CD7F81216C}" type="datetimeFigureOut">
              <a:rPr lang="en-US" smtClean="0"/>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52443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DCDFA6-3DCB-4C29-856D-7272722C168C}"/>
              </a:ext>
            </a:extLst>
          </p:cNvPr>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4/3/24</a:t>
            </a:fld>
            <a:endParaRPr lang="en-US"/>
          </a:p>
        </p:txBody>
      </p:sp>
      <p:sp>
        <p:nvSpPr>
          <p:cNvPr id="4" name="Footer Placeholder 3">
            <a:extLst>
              <a:ext uri="{FF2B5EF4-FFF2-40B4-BE49-F238E27FC236}">
                <a16:creationId xmlns:a16="http://schemas.microsoft.com/office/drawing/2014/main" id="{FBFE33D8-0C26-48F5-A9DD-EBF30D684192}"/>
              </a:ext>
            </a:extLst>
          </p:cNvPr>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DC1D904-E4F0-47CC-93A6-DBE15D4399AA}"/>
              </a:ext>
            </a:extLst>
          </p:cNvPr>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
        <p:nvSpPr>
          <p:cNvPr id="6" name="Text Placeholder 2">
            <a:extLst>
              <a:ext uri="{FF2B5EF4-FFF2-40B4-BE49-F238E27FC236}">
                <a16:creationId xmlns:a16="http://schemas.microsoft.com/office/drawing/2014/main" id="{071B68A7-648F-45D3-B60C-5D04E0580004}"/>
              </a:ext>
            </a:extLst>
          </p:cNvPr>
          <p:cNvSpPr>
            <a:spLocks noGrp="1"/>
          </p:cNvSpPr>
          <p:nvPr>
            <p:ph idx="1"/>
          </p:nvPr>
        </p:nvSpPr>
        <p:spPr>
          <a:xfrm>
            <a:off x="419918" y="426249"/>
            <a:ext cx="9932622" cy="6136022"/>
          </a:xfrm>
          <a:prstGeom prst="rect">
            <a:avLst/>
          </a:prstGeom>
        </p:spPr>
        <p:txBody>
          <a:bodyPr vert="horz" lIns="91440" tIns="45720" rIns="91440" bIns="45720" rtlCol="0">
            <a:normAutofit/>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813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3DA1C-28FF-D34F-AB56-54CD7F81216C}" type="datetimeFigureOut">
              <a:rPr lang="en-US" smtClean="0"/>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1901176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C3DA1C-28FF-D34F-AB56-54CD7F81216C}" type="datetimeFigureOut">
              <a:rPr lang="en-US" smtClean="0"/>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68068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C3DA1C-28FF-D34F-AB56-54CD7F81216C}" type="datetimeFigureOut">
              <a:rPr lang="en-US" smtClean="0"/>
              <a:t>4/3/24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147426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C3DA1C-28FF-D34F-AB56-54CD7F81216C}" type="datetimeFigureOut">
              <a:rPr lang="en-US" smtClean="0"/>
              <a:t>4/3/24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1544809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C3DA1C-28FF-D34F-AB56-54CD7F81216C}" type="datetimeFigureOut">
              <a:rPr lang="en-US" smtClean="0"/>
              <a:t>4/3/24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371672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3DA1C-28FF-D34F-AB56-54CD7F81216C}" type="datetimeFigureOut">
              <a:rPr lang="en-US" smtClean="0"/>
              <a:t>4/3/24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122661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C3DA1C-28FF-D34F-AB56-54CD7F81216C}" type="datetimeFigureOut">
              <a:rPr lang="en-US" smtClean="0"/>
              <a:t>4/3/24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296499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C3DA1C-28FF-D34F-AB56-54CD7F81216C}" type="datetimeFigureOut">
              <a:rPr lang="en-US" smtClean="0"/>
              <a:t>4/3/24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FBE463-F258-2A40-AA53-21D7286A46D7}" type="slidenum">
              <a:rPr lang="en-US" smtClean="0"/>
              <a:t>‹#›</a:t>
            </a:fld>
            <a:endParaRPr lang="en-US"/>
          </a:p>
        </p:txBody>
      </p:sp>
    </p:spTree>
    <p:extLst>
      <p:ext uri="{BB962C8B-B14F-4D97-AF65-F5344CB8AC3E}">
        <p14:creationId xmlns:p14="http://schemas.microsoft.com/office/powerpoint/2010/main" val="3295806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3DA1C-28FF-D34F-AB56-54CD7F81216C}" type="datetimeFigureOut">
              <a:rPr lang="en-US" smtClean="0"/>
              <a:t>4/3/24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FBE463-F258-2A40-AA53-21D7286A46D7}" type="slidenum">
              <a:rPr lang="en-US" smtClean="0"/>
              <a:t>‹#›</a:t>
            </a:fld>
            <a:endParaRPr lang="en-US"/>
          </a:p>
        </p:txBody>
      </p:sp>
    </p:spTree>
    <p:extLst>
      <p:ext uri="{BB962C8B-B14F-4D97-AF65-F5344CB8AC3E}">
        <p14:creationId xmlns:p14="http://schemas.microsoft.com/office/powerpoint/2010/main" val="752272885"/>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5" Type="http://schemas.openxmlformats.org/officeDocument/2006/relationships/hyperlink" Target="https://www.mises.org.es/2020/09/por-que-la-economia-no-puede-ser-entendida-a-traves-de-la-experimentacion/coin-flip/" TargetMode="Externa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4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hyperlink" Target="https://colab.research.google.com/github/byui-cse/cse280-course-notebooks/blob/main/examples/examples-w11-probability.ipynb"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12.xml"/><Relationship Id="rId5" Type="http://schemas.openxmlformats.org/officeDocument/2006/relationships/hyperlink" Target="https://colab.research.google.com/github/byui-cse/cse280-course-notebooks/blob/main/examples/examples-w11-probability.ipynb" TargetMode="External"/><Relationship Id="rId4" Type="http://schemas.openxmlformats.org/officeDocument/2006/relationships/image" Target="../media/image441.png"/></Relationships>
</file>

<file path=ppt/slides/_rels/slide2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471.png"/><Relationship Id="rId7" Type="http://schemas.openxmlformats.org/officeDocument/2006/relationships/image" Target="../media/image53.png"/><Relationship Id="rId2" Type="http://schemas.openxmlformats.org/officeDocument/2006/relationships/image" Target="../media/image46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481.png"/><Relationship Id="rId9" Type="http://schemas.openxmlformats.org/officeDocument/2006/relationships/image" Target="../media/image521.png"/></Relationships>
</file>

<file path=ppt/slides/_rels/slide2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3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00.png"/></Relationships>
</file>

<file path=ppt/slides/_rels/slide24.xml.rels><?xml version="1.0" encoding="UTF-8" standalone="yes"?>
<Relationships xmlns="http://schemas.openxmlformats.org/package/2006/relationships"><Relationship Id="rId2" Type="http://schemas.openxmlformats.org/officeDocument/2006/relationships/hyperlink" Target="https://colab.research.google.com/github/byui-cse/cse280-course-notebooks/blob/main/examples/examples-w11-conditional-probability.ipynb"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7"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70.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610.png"/><Relationship Id="rId7" Type="http://schemas.openxmlformats.org/officeDocument/2006/relationships/image" Target="../media/image470.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701.png"/></Relationships>
</file>

<file path=ppt/slides/_rels/slide32.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0.png"/><Relationship Id="rId1" Type="http://schemas.openxmlformats.org/officeDocument/2006/relationships/slideLayout" Target="../slideLayouts/slideLayout2.xml"/><Relationship Id="rId5" Type="http://schemas.openxmlformats.org/officeDocument/2006/relationships/image" Target="../media/image680.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700.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751.png"/><Relationship Id="rId4" Type="http://schemas.openxmlformats.org/officeDocument/2006/relationships/image" Target="../media/image741.png"/></Relationships>
</file>

<file path=ppt/slides/_rels/slide3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8.png"/><Relationship Id="rId7" Type="http://schemas.openxmlformats.org/officeDocument/2006/relationships/hyperlink" Target="https://colab.research.google.com/github/byui-cse/cse280-course-notebooks/blob/main/examples/examples-w11-probability.ipynb" TargetMode="Externa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1.jpeg"/><Relationship Id="rId4" Type="http://schemas.openxmlformats.org/officeDocument/2006/relationships/image" Target="../media/image12.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hyperlink" Target="https://colab.research.google.com/github/byui-cse/cse280-course-notebooks/blob/main/examples/examples-w11-probability.ipynb"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6DEC-05DA-8FAA-800D-E4BB7A26F3A0}"/>
              </a:ext>
            </a:extLst>
          </p:cNvPr>
          <p:cNvSpPr>
            <a:spLocks noGrp="1"/>
          </p:cNvSpPr>
          <p:nvPr>
            <p:ph type="ctrTitle"/>
          </p:nvPr>
        </p:nvSpPr>
        <p:spPr/>
        <p:txBody>
          <a:bodyPr/>
          <a:lstStyle/>
          <a:p>
            <a:r>
              <a:rPr lang="en-US" dirty="0"/>
              <a:t>CSE 280 Discrete Mathematics</a:t>
            </a:r>
          </a:p>
        </p:txBody>
      </p:sp>
      <p:sp>
        <p:nvSpPr>
          <p:cNvPr id="3" name="Subtitle 2">
            <a:extLst>
              <a:ext uri="{FF2B5EF4-FFF2-40B4-BE49-F238E27FC236}">
                <a16:creationId xmlns:a16="http://schemas.microsoft.com/office/drawing/2014/main" id="{AE31074D-B8E6-55BF-A46C-D76E4F6EF111}"/>
              </a:ext>
            </a:extLst>
          </p:cNvPr>
          <p:cNvSpPr>
            <a:spLocks noGrp="1"/>
          </p:cNvSpPr>
          <p:nvPr>
            <p:ph type="subTitle" idx="1"/>
          </p:nvPr>
        </p:nvSpPr>
        <p:spPr/>
        <p:txBody>
          <a:bodyPr>
            <a:normAutofit fontScale="92500" lnSpcReduction="10000"/>
          </a:bodyPr>
          <a:lstStyle/>
          <a:p>
            <a:r>
              <a:rPr lang="en-US" dirty="0"/>
              <a:t>William Clements</a:t>
            </a:r>
          </a:p>
          <a:p>
            <a:pPr algn="l"/>
            <a:r>
              <a:rPr lang="en-US" dirty="0"/>
              <a:t>Probability		Mon	12.1 - 12.2	</a:t>
            </a:r>
          </a:p>
          <a:p>
            <a:pPr algn="l"/>
            <a:r>
              <a:rPr lang="en-US" dirty="0"/>
              <a:t>Conditional Probability	Wed	12.3	</a:t>
            </a:r>
          </a:p>
          <a:p>
            <a:pPr algn="l"/>
            <a:r>
              <a:rPr lang="en-US" dirty="0"/>
              <a:t>Bayes Theorem		Fri	12.4</a:t>
            </a:r>
          </a:p>
        </p:txBody>
      </p:sp>
    </p:spTree>
    <p:extLst>
      <p:ext uri="{BB962C8B-B14F-4D97-AF65-F5344CB8AC3E}">
        <p14:creationId xmlns:p14="http://schemas.microsoft.com/office/powerpoint/2010/main" val="3486217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62AF34D-EC34-6577-D9FE-8D89315ABE27}"/>
                  </a:ext>
                </a:extLst>
              </p:cNvPr>
              <p:cNvSpPr>
                <a:spLocks noGrp="1"/>
              </p:cNvSpPr>
              <p:nvPr>
                <p:ph idx="1"/>
              </p:nvPr>
            </p:nvSpPr>
            <p:spPr>
              <a:xfrm>
                <a:off x="419918" y="426249"/>
                <a:ext cx="8175442" cy="4435802"/>
              </a:xfrm>
            </p:spPr>
            <p:txBody>
              <a:bodyPr>
                <a:normAutofit fontScale="85000" lnSpcReduction="20000"/>
              </a:bodyPr>
              <a:lstStyle/>
              <a:p>
                <a:r>
                  <a:rPr lang="en-US" b="1" dirty="0"/>
                  <a:t>Probability distribution</a:t>
                </a:r>
              </a:p>
              <a:p>
                <a:r>
                  <a:rPr lang="en-US" dirty="0"/>
                  <a:t>If we sum up the probability of each outcome in the sample space, the sum is 1.</a:t>
                </a:r>
              </a:p>
              <a:p>
                <a:r>
                  <a:rPr lang="en-US" dirty="0"/>
                  <a:t>If each outcome is equally likely, it is a </a:t>
                </a:r>
                <a:r>
                  <a:rPr lang="en-US" b="1" dirty="0"/>
                  <a:t>uniform distribution</a:t>
                </a:r>
                <a:r>
                  <a:rPr lang="en-US" dirty="0"/>
                  <a:t>.</a:t>
                </a:r>
              </a:p>
              <a:p>
                <a:r>
                  <a:rPr lang="en-US" dirty="0"/>
                  <a:t>Sometimes the probability distribution is not uniform. This happens when some outcomes are more likely than other outcomes.</a:t>
                </a:r>
              </a:p>
              <a:p>
                <a:r>
                  <a:rPr lang="en-US" dirty="0"/>
                  <a:t>For example, if a loaded die is crafted in such a way that rolling a 6 is twice as likely as rolling any other number, then the probability distribution is:</a:t>
                </a:r>
              </a:p>
              <a:p>
                <a:endParaRPr lang="en-US" dirty="0"/>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r>
                      <a:rPr lang="en-US" b="0" i="1" smtClean="0">
                        <a:latin typeface="Cambria Math" panose="02040503050406030204" pitchFamily="18" charset="0"/>
                      </a:rPr>
                      <m:t>=1</m:t>
                    </m:r>
                  </m:oMath>
                </a14:m>
                <a:r>
                  <a:rPr lang="en-US" dirty="0"/>
                  <a:t> </a:t>
                </a:r>
              </a:p>
              <a:p>
                <a:r>
                  <a:rPr lang="en-US" dirty="0"/>
                  <a:t> </a:t>
                </a:r>
              </a:p>
              <a:p>
                <a:endParaRPr lang="en-US" dirty="0"/>
              </a:p>
            </p:txBody>
          </p:sp>
        </mc:Choice>
        <mc:Fallback xmlns="">
          <p:sp>
            <p:nvSpPr>
              <p:cNvPr id="2" name="Content Placeholder 1">
                <a:extLst>
                  <a:ext uri="{FF2B5EF4-FFF2-40B4-BE49-F238E27FC236}">
                    <a16:creationId xmlns:a16="http://schemas.microsoft.com/office/drawing/2014/main" id="{C62AF34D-EC34-6577-D9FE-8D89315ABE27}"/>
                  </a:ext>
                </a:extLst>
              </p:cNvPr>
              <p:cNvSpPr>
                <a:spLocks noGrp="1" noRot="1" noChangeAspect="1" noMove="1" noResize="1" noEditPoints="1" noAdjustHandles="1" noChangeArrowheads="1" noChangeShapeType="1" noTextEdit="1"/>
              </p:cNvSpPr>
              <p:nvPr>
                <p:ph idx="1"/>
              </p:nvPr>
            </p:nvSpPr>
            <p:spPr>
              <a:xfrm>
                <a:off x="419918" y="426249"/>
                <a:ext cx="8175442" cy="4435802"/>
              </a:xfrm>
              <a:blipFill>
                <a:blip r:embed="rId2"/>
                <a:stretch>
                  <a:fillRect l="-1242" t="-3134" r="-155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3B098C5-6AF4-076C-3984-0874166C146F}"/>
              </a:ext>
            </a:extLst>
          </p:cNvPr>
          <p:cNvSpPr txBox="1"/>
          <p:nvPr/>
        </p:nvSpPr>
        <p:spPr>
          <a:xfrm>
            <a:off x="419918" y="3615719"/>
            <a:ext cx="3059882" cy="361637"/>
          </a:xfrm>
          <a:prstGeom prst="rect">
            <a:avLst/>
          </a:prstGeom>
          <a:noFill/>
        </p:spPr>
        <p:txBody>
          <a:bodyPr wrap="square" rtlCol="0">
            <a:spAutoFit/>
          </a:bodyPr>
          <a:lstStyle/>
          <a:p>
            <a:r>
              <a:rPr lang="en-US" sz="1750" dirty="0">
                <a:latin typeface="Consolas" panose="020B0609020204030204" pitchFamily="49" charset="0"/>
              </a:rPr>
              <a:t>1   2   3   4   5   6</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0F162D-13F3-8311-5350-0B82513CFBD9}"/>
                  </a:ext>
                </a:extLst>
              </p:cNvPr>
              <p:cNvSpPr txBox="1"/>
              <p:nvPr/>
            </p:nvSpPr>
            <p:spPr>
              <a:xfrm>
                <a:off x="9134190" y="749808"/>
                <a:ext cx="1457643" cy="7648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e>
                      </m:nary>
                    </m:oMath>
                  </m:oMathPara>
                </a14:m>
                <a:endParaRPr lang="en-US" dirty="0"/>
              </a:p>
            </p:txBody>
          </p:sp>
        </mc:Choice>
        <mc:Fallback xmlns="">
          <p:sp>
            <p:nvSpPr>
              <p:cNvPr id="4" name="TextBox 3">
                <a:extLst>
                  <a:ext uri="{FF2B5EF4-FFF2-40B4-BE49-F238E27FC236}">
                    <a16:creationId xmlns:a16="http://schemas.microsoft.com/office/drawing/2014/main" id="{0F0F162D-13F3-8311-5350-0B82513CFBD9}"/>
                  </a:ext>
                </a:extLst>
              </p:cNvPr>
              <p:cNvSpPr txBox="1">
                <a:spLocks noRot="1" noChangeAspect="1" noMove="1" noResize="1" noEditPoints="1" noAdjustHandles="1" noChangeArrowheads="1" noChangeShapeType="1" noTextEdit="1"/>
              </p:cNvSpPr>
              <p:nvPr/>
            </p:nvSpPr>
            <p:spPr>
              <a:xfrm>
                <a:off x="9134190" y="749808"/>
                <a:ext cx="1457643" cy="7648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0C0AA35-D6B4-57E7-C791-938E16207075}"/>
                  </a:ext>
                </a:extLst>
              </p:cNvPr>
              <p:cNvSpPr txBox="1"/>
              <p:nvPr/>
            </p:nvSpPr>
            <p:spPr>
              <a:xfrm>
                <a:off x="9091551" y="2710236"/>
                <a:ext cx="1805366"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𝐸</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p:txBody>
          </p:sp>
        </mc:Choice>
        <mc:Fallback xmlns="">
          <p:sp>
            <p:nvSpPr>
              <p:cNvPr id="5" name="TextBox 4">
                <a:extLst>
                  <a:ext uri="{FF2B5EF4-FFF2-40B4-BE49-F238E27FC236}">
                    <a16:creationId xmlns:a16="http://schemas.microsoft.com/office/drawing/2014/main" id="{B0C0AA35-D6B4-57E7-C791-938E16207075}"/>
                  </a:ext>
                </a:extLst>
              </p:cNvPr>
              <p:cNvSpPr txBox="1">
                <a:spLocks noRot="1" noChangeAspect="1" noMove="1" noResize="1" noEditPoints="1" noAdjustHandles="1" noChangeArrowheads="1" noChangeShapeType="1" noTextEdit="1"/>
              </p:cNvSpPr>
              <p:nvPr/>
            </p:nvSpPr>
            <p:spPr>
              <a:xfrm>
                <a:off x="9091551" y="2710236"/>
                <a:ext cx="1805366" cy="7645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78C3D2-D2BC-ABA8-F2BA-02481529D1FD}"/>
                  </a:ext>
                </a:extLst>
              </p:cNvPr>
              <p:cNvSpPr txBox="1"/>
              <p:nvPr/>
            </p:nvSpPr>
            <p:spPr>
              <a:xfrm>
                <a:off x="4831238" y="3800385"/>
                <a:ext cx="3877600" cy="1318502"/>
              </a:xfrm>
              <a:prstGeom prst="rect">
                <a:avLst/>
              </a:prstGeom>
              <a:noFill/>
            </p:spPr>
            <p:txBody>
              <a:bodyPr wrap="none" rtlCol="0">
                <a:spAutoFit/>
              </a:bodyPr>
              <a:lstStyle/>
              <a:p>
                <a:r>
                  <a:rPr lang="en-US" dirty="0">
                    <a:latin typeface="Cambria Math" panose="02040503050406030204" pitchFamily="18" charset="0"/>
                  </a:rPr>
                  <a:t>What is the probability of rolling a 6? </a:t>
                </a:r>
              </a:p>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={6}</m:t>
                    </m:r>
                  </m:oMath>
                </a14:m>
                <a:r>
                  <a:rPr lang="en-US" b="0"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𝐸</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e>
                      </m:nary>
                    </m:oMath>
                  </m:oMathPara>
                </a14:m>
                <a:endParaRPr lang="en-US" dirty="0"/>
              </a:p>
            </p:txBody>
          </p:sp>
        </mc:Choice>
        <mc:Fallback xmlns="">
          <p:sp>
            <p:nvSpPr>
              <p:cNvPr id="6" name="TextBox 5">
                <a:extLst>
                  <a:ext uri="{FF2B5EF4-FFF2-40B4-BE49-F238E27FC236}">
                    <a16:creationId xmlns:a16="http://schemas.microsoft.com/office/drawing/2014/main" id="{1578C3D2-D2BC-ABA8-F2BA-02481529D1FD}"/>
                  </a:ext>
                </a:extLst>
              </p:cNvPr>
              <p:cNvSpPr txBox="1">
                <a:spLocks noRot="1" noChangeAspect="1" noMove="1" noResize="1" noEditPoints="1" noAdjustHandles="1" noChangeArrowheads="1" noChangeShapeType="1" noTextEdit="1"/>
              </p:cNvSpPr>
              <p:nvPr/>
            </p:nvSpPr>
            <p:spPr>
              <a:xfrm>
                <a:off x="4831238" y="3800385"/>
                <a:ext cx="3877600" cy="1318502"/>
              </a:xfrm>
              <a:prstGeom prst="rect">
                <a:avLst/>
              </a:prstGeom>
              <a:blipFill>
                <a:blip r:embed="rId5"/>
                <a:stretch>
                  <a:fillRect l="-1415" t="-2765" r="-3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A77698-15DD-2CEC-365E-75A1C8F45CE9}"/>
                  </a:ext>
                </a:extLst>
              </p:cNvPr>
              <p:cNvSpPr txBox="1"/>
              <p:nvPr/>
            </p:nvSpPr>
            <p:spPr>
              <a:xfrm>
                <a:off x="4831238" y="5217651"/>
                <a:ext cx="5175712" cy="1318502"/>
              </a:xfrm>
              <a:prstGeom prst="rect">
                <a:avLst/>
              </a:prstGeom>
              <a:noFill/>
            </p:spPr>
            <p:txBody>
              <a:bodyPr wrap="none" rtlCol="0">
                <a:spAutoFit/>
              </a:bodyPr>
              <a:lstStyle/>
              <a:p>
                <a:r>
                  <a:rPr lang="en-US" dirty="0">
                    <a:latin typeface="Cambria Math" panose="02040503050406030204" pitchFamily="18" charset="0"/>
                  </a:rPr>
                  <a:t>What is the probability of rolling an even number? </a:t>
                </a:r>
              </a:p>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={2,4,6}</m:t>
                    </m:r>
                  </m:oMath>
                </a14:m>
                <a:r>
                  <a:rPr lang="en-US" b="0"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𝐸</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e>
                      </m:nary>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4</m:t>
                          </m:r>
                        </m:num>
                        <m:den>
                          <m:r>
                            <a:rPr lang="en-US" b="0" i="0" smtClean="0">
                              <a:latin typeface="Cambria Math" panose="02040503050406030204" pitchFamily="18" charset="0"/>
                            </a:rPr>
                            <m:t>7</m:t>
                          </m:r>
                        </m:den>
                      </m:f>
                    </m:oMath>
                  </m:oMathPara>
                </a14:m>
                <a:endParaRPr lang="en-US" dirty="0"/>
              </a:p>
            </p:txBody>
          </p:sp>
        </mc:Choice>
        <mc:Fallback xmlns="">
          <p:sp>
            <p:nvSpPr>
              <p:cNvPr id="7" name="TextBox 6">
                <a:extLst>
                  <a:ext uri="{FF2B5EF4-FFF2-40B4-BE49-F238E27FC236}">
                    <a16:creationId xmlns:a16="http://schemas.microsoft.com/office/drawing/2014/main" id="{DAA77698-15DD-2CEC-365E-75A1C8F45CE9}"/>
                  </a:ext>
                </a:extLst>
              </p:cNvPr>
              <p:cNvSpPr txBox="1">
                <a:spLocks noRot="1" noChangeAspect="1" noMove="1" noResize="1" noEditPoints="1" noAdjustHandles="1" noChangeArrowheads="1" noChangeShapeType="1" noTextEdit="1"/>
              </p:cNvSpPr>
              <p:nvPr/>
            </p:nvSpPr>
            <p:spPr>
              <a:xfrm>
                <a:off x="4831238" y="5217651"/>
                <a:ext cx="5175712" cy="1318502"/>
              </a:xfrm>
              <a:prstGeom prst="rect">
                <a:avLst/>
              </a:prstGeom>
              <a:blipFill>
                <a:blip r:embed="rId6"/>
                <a:stretch>
                  <a:fillRect l="-1060" t="-3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CFFCA0-2F74-1230-1BB7-F183C80530A3}"/>
                  </a:ext>
                </a:extLst>
              </p:cNvPr>
              <p:cNvSpPr txBox="1"/>
              <p:nvPr/>
            </p:nvSpPr>
            <p:spPr>
              <a:xfrm>
                <a:off x="9091551" y="1646923"/>
                <a:ext cx="2371611" cy="537391"/>
              </a:xfrm>
              <a:prstGeom prst="rect">
                <a:avLst/>
              </a:prstGeom>
              <a:noFill/>
            </p:spPr>
            <p:txBody>
              <a:bodyPr wrap="none" rtlCol="0">
                <a:spAutoFit/>
              </a:bodyPr>
              <a:lstStyle/>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den>
                    </m:f>
                  </m:oMath>
                </a14:m>
                <a:r>
                  <a:rPr lang="en-US" dirty="0"/>
                  <a:t> </a:t>
                </a:r>
              </a:p>
            </p:txBody>
          </p:sp>
        </mc:Choice>
        <mc:Fallback xmlns="">
          <p:sp>
            <p:nvSpPr>
              <p:cNvPr id="8" name="TextBox 7">
                <a:extLst>
                  <a:ext uri="{FF2B5EF4-FFF2-40B4-BE49-F238E27FC236}">
                    <a16:creationId xmlns:a16="http://schemas.microsoft.com/office/drawing/2014/main" id="{3ECFFCA0-2F74-1230-1BB7-F183C80530A3}"/>
                  </a:ext>
                </a:extLst>
              </p:cNvPr>
              <p:cNvSpPr txBox="1">
                <a:spLocks noRot="1" noChangeAspect="1" noMove="1" noResize="1" noEditPoints="1" noAdjustHandles="1" noChangeArrowheads="1" noChangeShapeType="1" noTextEdit="1"/>
              </p:cNvSpPr>
              <p:nvPr/>
            </p:nvSpPr>
            <p:spPr>
              <a:xfrm>
                <a:off x="9091551" y="1646923"/>
                <a:ext cx="2371611" cy="537391"/>
              </a:xfrm>
              <a:prstGeom prst="rect">
                <a:avLst/>
              </a:prstGeom>
              <a:blipFill>
                <a:blip r:embed="rId7"/>
                <a:stretch>
                  <a:fillRect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E098CC6-22F1-C3FB-5CEA-3AA2A0A12776}"/>
                  </a:ext>
                </a:extLst>
              </p:cNvPr>
              <p:cNvSpPr txBox="1"/>
              <p:nvPr/>
            </p:nvSpPr>
            <p:spPr>
              <a:xfrm>
                <a:off x="419918" y="4960814"/>
                <a:ext cx="3585154" cy="1430071"/>
              </a:xfrm>
              <a:prstGeom prst="rect">
                <a:avLst/>
              </a:prstGeom>
              <a:noFill/>
            </p:spPr>
            <p:txBody>
              <a:bodyPr wrap="square" rtlCol="0">
                <a:spAutoFit/>
              </a:bodyPr>
              <a:lstStyle/>
              <a:p>
                <a:r>
                  <a:rPr lang="en-US" dirty="0"/>
                  <a:t>It is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oMath>
                </a14:m>
                <a:r>
                  <a:rPr lang="en-US" dirty="0"/>
                  <a:t> for each of the numbers 1-5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oMath>
                </a14:m>
                <a:r>
                  <a:rPr lang="en-US" dirty="0"/>
                  <a:t> for the 6 because the sum of the probabilities of each outcome must be equal to 1.</a:t>
                </a:r>
              </a:p>
            </p:txBody>
          </p:sp>
        </mc:Choice>
        <mc:Fallback xmlns="">
          <p:sp>
            <p:nvSpPr>
              <p:cNvPr id="9" name="TextBox 8">
                <a:extLst>
                  <a:ext uri="{FF2B5EF4-FFF2-40B4-BE49-F238E27FC236}">
                    <a16:creationId xmlns:a16="http://schemas.microsoft.com/office/drawing/2014/main" id="{DE098CC6-22F1-C3FB-5CEA-3AA2A0A12776}"/>
                  </a:ext>
                </a:extLst>
              </p:cNvPr>
              <p:cNvSpPr txBox="1">
                <a:spLocks noRot="1" noChangeAspect="1" noMove="1" noResize="1" noEditPoints="1" noAdjustHandles="1" noChangeArrowheads="1" noChangeShapeType="1" noTextEdit="1"/>
              </p:cNvSpPr>
              <p:nvPr/>
            </p:nvSpPr>
            <p:spPr>
              <a:xfrm>
                <a:off x="419918" y="4960814"/>
                <a:ext cx="3585154" cy="1430071"/>
              </a:xfrm>
              <a:prstGeom prst="rect">
                <a:avLst/>
              </a:prstGeom>
              <a:blipFill>
                <a:blip r:embed="rId8"/>
                <a:stretch>
                  <a:fillRect l="-1531" r="-170" b="-5983"/>
                </a:stretch>
              </a:blipFill>
            </p:spPr>
            <p:txBody>
              <a:bodyPr/>
              <a:lstStyle/>
              <a:p>
                <a:r>
                  <a:rPr lang="en-US">
                    <a:noFill/>
                  </a:rPr>
                  <a:t> </a:t>
                </a:r>
              </a:p>
            </p:txBody>
          </p:sp>
        </mc:Fallback>
      </mc:AlternateContent>
    </p:spTree>
    <p:extLst>
      <p:ext uri="{BB962C8B-B14F-4D97-AF65-F5344CB8AC3E}">
        <p14:creationId xmlns:p14="http://schemas.microsoft.com/office/powerpoint/2010/main" val="205687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E4A37D5-A26E-B1A4-12F2-4DB8019A2E0D}"/>
                  </a:ext>
                </a:extLst>
              </p:cNvPr>
              <p:cNvSpPr>
                <a:spLocks noGrp="1"/>
              </p:cNvSpPr>
              <p:nvPr>
                <p:ph idx="1"/>
              </p:nvPr>
            </p:nvSpPr>
            <p:spPr/>
            <p:txBody>
              <a:bodyPr>
                <a:normAutofit fontScale="92500" lnSpcReduction="20000"/>
              </a:bodyPr>
              <a:lstStyle/>
              <a:p>
                <a:r>
                  <a:rPr lang="en-US" dirty="0"/>
                  <a:t>Try it:</a:t>
                </a:r>
              </a:p>
              <a:p>
                <a:r>
                  <a:rPr lang="en-US" dirty="0"/>
                  <a:t>If we flip a fair coin, what probabilities should we assign to the outcomes </a:t>
                </a:r>
                <a14:m>
                  <m:oMath xmlns:m="http://schemas.openxmlformats.org/officeDocument/2006/math">
                    <m:r>
                      <a:rPr lang="en-US" b="0" i="1" smtClean="0">
                        <a:latin typeface="Cambria Math" panose="02040503050406030204" pitchFamily="18" charset="0"/>
                      </a:rPr>
                      <m:t>𝐻</m:t>
                    </m:r>
                  </m:oMath>
                </a14:m>
                <a:r>
                  <a:rPr lang="en-US" dirty="0"/>
                  <a:t> and </a:t>
                </a:r>
                <a14:m>
                  <m:oMath xmlns:m="http://schemas.openxmlformats.org/officeDocument/2006/math">
                    <m:r>
                      <a:rPr lang="en-US" b="0" i="1" smtClean="0">
                        <a:latin typeface="Cambria Math" panose="02040503050406030204" pitchFamily="18" charset="0"/>
                      </a:rPr>
                      <m:t>𝑇</m:t>
                    </m:r>
                  </m:oMath>
                </a14:m>
                <a:r>
                  <a:rPr lang="en-US" dirty="0"/>
                  <a:t>?</a:t>
                </a:r>
              </a:p>
              <a:p>
                <a:endParaRPr lang="en-US" dirty="0"/>
              </a:p>
              <a:p>
                <a:r>
                  <a:rPr lang="en-US" dirty="0"/>
                  <a:t>Since each outcome is equally likely, and there are two possible outcomes: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a:t>
                </a:r>
              </a:p>
              <a:p>
                <a:endParaRPr lang="en-US" dirty="0"/>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=1</m:t>
                    </m:r>
                  </m:oMath>
                </a14:m>
                <a:r>
                  <a:rPr lang="en-US" dirty="0"/>
                  <a:t>    The probability of all outcomes sums to 1.</a:t>
                </a:r>
              </a:p>
              <a:p>
                <a:endParaRPr lang="en-US" dirty="0"/>
              </a:p>
              <a:p>
                <a:r>
                  <a:rPr lang="en-US" dirty="0"/>
                  <a:t>What if heads is twice as likely as tails?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a:t> </a:t>
                </a:r>
              </a:p>
              <a:p>
                <a:r>
                  <a:rPr lang="en-US" dirty="0"/>
                  <a:t>What is the probability of each?</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=1</m:t>
                    </m:r>
                  </m:oMath>
                </a14:m>
                <a:r>
                  <a:rPr lang="en-US" dirty="0"/>
                  <a:t> </a:t>
                </a:r>
              </a:p>
              <a:p>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=3⋅</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=1</m:t>
                    </m:r>
                  </m:oMath>
                </a14:m>
                <a:r>
                  <a:rPr lang="en-US" dirty="0"/>
                  <a:t> </a:t>
                </a:r>
              </a:p>
            </p:txBody>
          </p:sp>
        </mc:Choice>
        <mc:Fallback xmlns="">
          <p:sp>
            <p:nvSpPr>
              <p:cNvPr id="2" name="Content Placeholder 1">
                <a:extLst>
                  <a:ext uri="{FF2B5EF4-FFF2-40B4-BE49-F238E27FC236}">
                    <a16:creationId xmlns:a16="http://schemas.microsoft.com/office/drawing/2014/main" id="{2E4A37D5-A26E-B1A4-12F2-4DB8019A2E0D}"/>
                  </a:ext>
                </a:extLst>
              </p:cNvPr>
              <p:cNvSpPr>
                <a:spLocks noGrp="1" noRot="1" noChangeAspect="1" noMove="1" noResize="1" noEditPoints="1" noAdjustHandles="1" noChangeArrowheads="1" noChangeShapeType="1" noTextEdit="1"/>
              </p:cNvSpPr>
              <p:nvPr>
                <p:ph idx="1"/>
              </p:nvPr>
            </p:nvSpPr>
            <p:spPr>
              <a:blipFill>
                <a:blip r:embed="rId2"/>
                <a:stretch>
                  <a:fillRect l="-1149" t="-2479" r="-1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CBCD99-BA14-3CF3-4C73-90A0F2DA7C48}"/>
                  </a:ext>
                </a:extLst>
              </p:cNvPr>
              <p:cNvSpPr txBox="1"/>
              <p:nvPr/>
            </p:nvSpPr>
            <p:spPr>
              <a:xfrm>
                <a:off x="5543460" y="5946297"/>
                <a:ext cx="4404347" cy="485454"/>
              </a:xfrm>
              <a:prstGeom prst="rect">
                <a:avLst/>
              </a:prstGeom>
              <a:noFill/>
            </p:spPr>
            <p:txBody>
              <a:bodyPr wrap="none" rtlCol="0">
                <a:spAutoFit/>
              </a:bodyPr>
              <a:lstStyle/>
              <a:p>
                <a:r>
                  <a:rPr lang="en-US" dirty="0"/>
                  <a:t>Thus,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r>
                  <a:rPr lang="en-US" dirty="0"/>
                  <a:t>    and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=2⋅</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a14:m>
                <a:endParaRPr lang="en-US" dirty="0"/>
              </a:p>
            </p:txBody>
          </p:sp>
        </mc:Choice>
        <mc:Fallback xmlns="">
          <p:sp>
            <p:nvSpPr>
              <p:cNvPr id="3" name="TextBox 2">
                <a:extLst>
                  <a:ext uri="{FF2B5EF4-FFF2-40B4-BE49-F238E27FC236}">
                    <a16:creationId xmlns:a16="http://schemas.microsoft.com/office/drawing/2014/main" id="{D3CBCD99-BA14-3CF3-4C73-90A0F2DA7C48}"/>
                  </a:ext>
                </a:extLst>
              </p:cNvPr>
              <p:cNvSpPr txBox="1">
                <a:spLocks noRot="1" noChangeAspect="1" noMove="1" noResize="1" noEditPoints="1" noAdjustHandles="1" noChangeArrowheads="1" noChangeShapeType="1" noTextEdit="1"/>
              </p:cNvSpPr>
              <p:nvPr/>
            </p:nvSpPr>
            <p:spPr>
              <a:xfrm>
                <a:off x="5543460" y="5946297"/>
                <a:ext cx="4404347" cy="485454"/>
              </a:xfrm>
              <a:prstGeom prst="rect">
                <a:avLst/>
              </a:prstGeom>
              <a:blipFill>
                <a:blip r:embed="rId3"/>
                <a:stretch>
                  <a:fillRect l="-1149" b="-7692"/>
                </a:stretch>
              </a:blipFill>
            </p:spPr>
            <p:txBody>
              <a:bodyPr/>
              <a:lstStyle/>
              <a:p>
                <a:r>
                  <a:rPr lang="en-US">
                    <a:noFill/>
                  </a:rPr>
                  <a:t> </a:t>
                </a:r>
              </a:p>
            </p:txBody>
          </p:sp>
        </mc:Fallback>
      </mc:AlternateContent>
      <p:pic>
        <p:nvPicPr>
          <p:cNvPr id="5" name="Picture 4" descr="A hand holding a silver ring&#10;&#10;Description automatically generated with medium confidence">
            <a:extLst>
              <a:ext uri="{FF2B5EF4-FFF2-40B4-BE49-F238E27FC236}">
                <a16:creationId xmlns:a16="http://schemas.microsoft.com/office/drawing/2014/main" id="{E8480A05-419D-1A68-A37F-053FA9C28B9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48943" y="2695575"/>
            <a:ext cx="2743057" cy="1828704"/>
          </a:xfrm>
          <a:prstGeom prst="rect">
            <a:avLst/>
          </a:prstGeom>
        </p:spPr>
      </p:pic>
    </p:spTree>
    <p:extLst>
      <p:ext uri="{BB962C8B-B14F-4D97-AF65-F5344CB8AC3E}">
        <p14:creationId xmlns:p14="http://schemas.microsoft.com/office/powerpoint/2010/main" val="110579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E9D87E-DC92-6B61-4A60-A01832FFED95}"/>
              </a:ext>
            </a:extLst>
          </p:cNvPr>
          <p:cNvSpPr>
            <a:spLocks noGrp="1"/>
          </p:cNvSpPr>
          <p:nvPr>
            <p:ph idx="1"/>
          </p:nvPr>
        </p:nvSpPr>
        <p:spPr>
          <a:xfrm>
            <a:off x="419918" y="5727031"/>
            <a:ext cx="9932622" cy="835239"/>
          </a:xfrm>
        </p:spPr>
        <p:txBody>
          <a:bodyPr>
            <a:normAutofit fontScale="92500" lnSpcReduction="20000"/>
          </a:bodyPr>
          <a:lstStyle/>
          <a:p>
            <a:r>
              <a:rPr lang="en-US" dirty="0"/>
              <a:t>What are the strings?</a:t>
            </a:r>
          </a:p>
          <a:p>
            <a:r>
              <a:rPr lang="en-US" dirty="0"/>
              <a:t>What is E?</a:t>
            </a:r>
          </a:p>
        </p:txBody>
      </p:sp>
      <p:pic>
        <p:nvPicPr>
          <p:cNvPr id="3" name="Picture 2">
            <a:extLst>
              <a:ext uri="{FF2B5EF4-FFF2-40B4-BE49-F238E27FC236}">
                <a16:creationId xmlns:a16="http://schemas.microsoft.com/office/drawing/2014/main" id="{1994EEB9-A623-3E72-8F86-54B6342DD25F}"/>
              </a:ext>
            </a:extLst>
          </p:cNvPr>
          <p:cNvPicPr>
            <a:picLocks noChangeAspect="1"/>
          </p:cNvPicPr>
          <p:nvPr/>
        </p:nvPicPr>
        <p:blipFill>
          <a:blip r:embed="rId2"/>
          <a:stretch>
            <a:fillRect/>
          </a:stretch>
        </p:blipFill>
        <p:spPr>
          <a:xfrm>
            <a:off x="0" y="0"/>
            <a:ext cx="12233337" cy="5727032"/>
          </a:xfrm>
          <a:prstGeom prst="rect">
            <a:avLst/>
          </a:prstGeom>
        </p:spPr>
      </p:pic>
      <p:sp>
        <p:nvSpPr>
          <p:cNvPr id="4" name="Rectangle 3">
            <a:extLst>
              <a:ext uri="{FF2B5EF4-FFF2-40B4-BE49-F238E27FC236}">
                <a16:creationId xmlns:a16="http://schemas.microsoft.com/office/drawing/2014/main" id="{141AD96D-041E-9F08-5242-565D6C67815A}"/>
              </a:ext>
            </a:extLst>
          </p:cNvPr>
          <p:cNvSpPr/>
          <p:nvPr/>
        </p:nvSpPr>
        <p:spPr>
          <a:xfrm>
            <a:off x="12937" y="1952427"/>
            <a:ext cx="12166125" cy="83017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02B6199-B7B5-0B3B-0856-6B79C2C9086F}"/>
              </a:ext>
            </a:extLst>
          </p:cNvPr>
          <p:cNvSpPr/>
          <p:nvPr/>
        </p:nvSpPr>
        <p:spPr>
          <a:xfrm>
            <a:off x="0" y="3320463"/>
            <a:ext cx="12233337" cy="83017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D9AAC9-D951-A546-AFC7-FEBC9D4FAFF5}"/>
              </a:ext>
            </a:extLst>
          </p:cNvPr>
          <p:cNvSpPr/>
          <p:nvPr/>
        </p:nvSpPr>
        <p:spPr>
          <a:xfrm>
            <a:off x="0" y="4570791"/>
            <a:ext cx="12233337" cy="113886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26BBAA-9848-4928-E8AB-B2B2590E5D0B}"/>
              </a:ext>
            </a:extLst>
          </p:cNvPr>
          <p:cNvPicPr>
            <a:picLocks noChangeAspect="1"/>
          </p:cNvPicPr>
          <p:nvPr/>
        </p:nvPicPr>
        <p:blipFill>
          <a:blip r:embed="rId3"/>
          <a:stretch>
            <a:fillRect/>
          </a:stretch>
        </p:blipFill>
        <p:spPr>
          <a:xfrm>
            <a:off x="10461088" y="2510307"/>
            <a:ext cx="1663700" cy="800100"/>
          </a:xfrm>
          <a:prstGeom prst="rect">
            <a:avLst/>
          </a:prstGeom>
        </p:spPr>
      </p:pic>
      <p:pic>
        <p:nvPicPr>
          <p:cNvPr id="8" name="Picture 7">
            <a:extLst>
              <a:ext uri="{FF2B5EF4-FFF2-40B4-BE49-F238E27FC236}">
                <a16:creationId xmlns:a16="http://schemas.microsoft.com/office/drawing/2014/main" id="{15A90D4E-5948-D581-FBA5-A835420DA36F}"/>
              </a:ext>
            </a:extLst>
          </p:cNvPr>
          <p:cNvPicPr>
            <a:picLocks noChangeAspect="1"/>
          </p:cNvPicPr>
          <p:nvPr/>
        </p:nvPicPr>
        <p:blipFill>
          <a:blip r:embed="rId4"/>
          <a:stretch>
            <a:fillRect/>
          </a:stretch>
        </p:blipFill>
        <p:spPr>
          <a:xfrm>
            <a:off x="10150537" y="1508151"/>
            <a:ext cx="2082800" cy="736600"/>
          </a:xfrm>
          <a:prstGeom prst="rect">
            <a:avLst/>
          </a:prstGeom>
        </p:spPr>
      </p:pic>
      <p:cxnSp>
        <p:nvCxnSpPr>
          <p:cNvPr id="10" name="Straight Connector 9">
            <a:extLst>
              <a:ext uri="{FF2B5EF4-FFF2-40B4-BE49-F238E27FC236}">
                <a16:creationId xmlns:a16="http://schemas.microsoft.com/office/drawing/2014/main" id="{E15E9FCE-B4C2-D3AB-10C6-B39919692918}"/>
              </a:ext>
            </a:extLst>
          </p:cNvPr>
          <p:cNvCxnSpPr/>
          <p:nvPr/>
        </p:nvCxnSpPr>
        <p:spPr>
          <a:xfrm>
            <a:off x="292100" y="1508151"/>
            <a:ext cx="2603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95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4E1BF9-17F8-E475-A6DF-83100A115A25}"/>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B8593EB5-3A1F-7C63-BC3F-D1AFCDF20A97}"/>
              </a:ext>
            </a:extLst>
          </p:cNvPr>
          <p:cNvPicPr>
            <a:picLocks noChangeAspect="1"/>
          </p:cNvPicPr>
          <p:nvPr/>
        </p:nvPicPr>
        <p:blipFill>
          <a:blip r:embed="rId2"/>
          <a:stretch>
            <a:fillRect/>
          </a:stretch>
        </p:blipFill>
        <p:spPr>
          <a:xfrm>
            <a:off x="-1" y="0"/>
            <a:ext cx="11357811" cy="6865370"/>
          </a:xfrm>
          <a:prstGeom prst="rect">
            <a:avLst/>
          </a:prstGeom>
        </p:spPr>
      </p:pic>
      <p:sp>
        <p:nvSpPr>
          <p:cNvPr id="4" name="Rectangle 3">
            <a:extLst>
              <a:ext uri="{FF2B5EF4-FFF2-40B4-BE49-F238E27FC236}">
                <a16:creationId xmlns:a16="http://schemas.microsoft.com/office/drawing/2014/main" id="{EE44039F-A20C-BD1E-5914-2C2C6F31D2F8}"/>
              </a:ext>
            </a:extLst>
          </p:cNvPr>
          <p:cNvSpPr/>
          <p:nvPr/>
        </p:nvSpPr>
        <p:spPr>
          <a:xfrm>
            <a:off x="-5981" y="2574144"/>
            <a:ext cx="12284242" cy="9504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8049EB-ECDB-5369-6628-2E712969FE95}"/>
              </a:ext>
            </a:extLst>
          </p:cNvPr>
          <p:cNvSpPr/>
          <p:nvPr/>
        </p:nvSpPr>
        <p:spPr>
          <a:xfrm>
            <a:off x="0" y="4124611"/>
            <a:ext cx="12284242" cy="9504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866B36-41AC-B1FC-F019-AD14B31F8CC7}"/>
              </a:ext>
            </a:extLst>
          </p:cNvPr>
          <p:cNvSpPr/>
          <p:nvPr/>
        </p:nvSpPr>
        <p:spPr>
          <a:xfrm>
            <a:off x="-5981" y="5643427"/>
            <a:ext cx="12284242" cy="125359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Content Placeholder 1">
            <a:extLst>
              <a:ext uri="{FF2B5EF4-FFF2-40B4-BE49-F238E27FC236}">
                <a16:creationId xmlns:a16="http://schemas.microsoft.com/office/drawing/2014/main" id="{43E2448D-1908-14BC-6325-9EA9990CD47C}"/>
              </a:ext>
            </a:extLst>
          </p:cNvPr>
          <p:cNvSpPr txBox="1">
            <a:spLocks/>
          </p:cNvSpPr>
          <p:nvPr/>
        </p:nvSpPr>
        <p:spPr>
          <a:xfrm>
            <a:off x="7950200" y="2752702"/>
            <a:ext cx="3088140" cy="835239"/>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 What is n?</a:t>
            </a:r>
          </a:p>
          <a:p>
            <a:r>
              <a:rPr lang="en-US" dirty="0"/>
              <a:t>E: What is Celia?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0A6DDF-DFD6-290F-C24B-65606CC19810}"/>
                  </a:ext>
                </a:extLst>
              </p:cNvPr>
              <p:cNvSpPr txBox="1"/>
              <p:nvPr/>
            </p:nvSpPr>
            <p:spPr>
              <a:xfrm>
                <a:off x="3937668" y="2807322"/>
                <a:ext cx="6172200"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10" name="TextBox 9">
                <a:extLst>
                  <a:ext uri="{FF2B5EF4-FFF2-40B4-BE49-F238E27FC236}">
                    <a16:creationId xmlns:a16="http://schemas.microsoft.com/office/drawing/2014/main" id="{B90A6DDF-DFD6-290F-C24B-65606CC19810}"/>
                  </a:ext>
                </a:extLst>
              </p:cNvPr>
              <p:cNvSpPr txBox="1">
                <a:spLocks noRot="1" noChangeAspect="1" noMove="1" noResize="1" noEditPoints="1" noAdjustHandles="1" noChangeArrowheads="1" noChangeShapeType="1" noTextEdit="1"/>
              </p:cNvSpPr>
              <p:nvPr/>
            </p:nvSpPr>
            <p:spPr>
              <a:xfrm>
                <a:off x="3937668" y="2807322"/>
                <a:ext cx="6172200" cy="533288"/>
              </a:xfrm>
              <a:prstGeom prst="rect">
                <a:avLst/>
              </a:prstGeom>
              <a:blipFill>
                <a:blip r:embed="rId3"/>
                <a:stretch>
                  <a:fillRect b="-6977"/>
                </a:stretch>
              </a:blipFill>
            </p:spPr>
            <p:txBody>
              <a:bodyPr/>
              <a:lstStyle/>
              <a:p>
                <a:r>
                  <a:rPr lang="en-US">
                    <a:noFill/>
                  </a:rPr>
                  <a:t> </a:t>
                </a:r>
              </a:p>
            </p:txBody>
          </p:sp>
        </mc:Fallback>
      </mc:AlternateContent>
      <p:sp>
        <p:nvSpPr>
          <p:cNvPr id="11" name="Content Placeholder 1">
            <a:extLst>
              <a:ext uri="{FF2B5EF4-FFF2-40B4-BE49-F238E27FC236}">
                <a16:creationId xmlns:a16="http://schemas.microsoft.com/office/drawing/2014/main" id="{13CA41AB-10C0-AD5F-05D6-E5E600F84E7D}"/>
              </a:ext>
            </a:extLst>
          </p:cNvPr>
          <p:cNvSpPr txBox="1">
            <a:spLocks/>
          </p:cNvSpPr>
          <p:nvPr/>
        </p:nvSpPr>
        <p:spPr>
          <a:xfrm>
            <a:off x="8808470" y="4211930"/>
            <a:ext cx="3088140" cy="8352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t>
            </a:r>
          </a:p>
        </p:txBody>
      </p:sp>
      <p:sp>
        <p:nvSpPr>
          <p:cNvPr id="12" name="Content Placeholder 1">
            <a:extLst>
              <a:ext uri="{FF2B5EF4-FFF2-40B4-BE49-F238E27FC236}">
                <a16:creationId xmlns:a16="http://schemas.microsoft.com/office/drawing/2014/main" id="{7ABC26A9-6BD2-E8D0-2C4A-F66F3014B50A}"/>
              </a:ext>
            </a:extLst>
          </p:cNvPr>
          <p:cNvSpPr txBox="1">
            <a:spLocks/>
          </p:cNvSpPr>
          <p:nvPr/>
        </p:nvSpPr>
        <p:spPr>
          <a:xfrm>
            <a:off x="8808470" y="5681163"/>
            <a:ext cx="3088140" cy="8352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E5BF45-B82A-9CAB-741C-D01A9B1213F8}"/>
                  </a:ext>
                </a:extLst>
              </p:cNvPr>
              <p:cNvSpPr txBox="1"/>
              <p:nvPr/>
            </p:nvSpPr>
            <p:spPr>
              <a:xfrm>
                <a:off x="9079339" y="6284643"/>
                <a:ext cx="3198922" cy="650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type m:val="noBar"/>
                              <m:ctrlPr>
                                <a:rPr lang="en-US" sz="1800" b="0" i="1" smtClean="0">
                                  <a:latin typeface="Cambria Math" panose="02040503050406030204" pitchFamily="18" charset="0"/>
                                </a:rPr>
                              </m:ctrlPr>
                            </m:fPr>
                            <m:num>
                              <m:r>
                                <a:rPr lang="en-US" sz="1800" b="0" i="1" smtClean="0">
                                  <a:latin typeface="Cambria Math" panose="02040503050406030204" pitchFamily="18" charset="0"/>
                                </a:rPr>
                                <m:t>𝑛</m:t>
                              </m:r>
                            </m:num>
                            <m:den>
                              <m:r>
                                <a:rPr lang="en-US" sz="1800" b="0" i="1" smtClean="0">
                                  <a:latin typeface="Cambria Math" panose="02040503050406030204" pitchFamily="18" charset="0"/>
                                </a:rPr>
                                <m:t>𝑟</m:t>
                              </m:r>
                            </m:den>
                          </m:f>
                        </m:e>
                      </m:d>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𝑛</m:t>
                          </m:r>
                          <m:r>
                            <a:rPr lang="en-US" sz="1800" b="0" i="1" smtClean="0">
                              <a:latin typeface="Cambria Math" panose="02040503050406030204" pitchFamily="18" charset="0"/>
                            </a:rPr>
                            <m:t>!</m:t>
                          </m:r>
                        </m:num>
                        <m:den>
                          <m:r>
                            <a:rPr lang="en-US" sz="1800" b="0" i="1" smtClean="0">
                              <a:latin typeface="Cambria Math" panose="02040503050406030204" pitchFamily="18" charset="0"/>
                            </a:rPr>
                            <m:t>𝑟</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 </m:t>
                          </m:r>
                        </m:den>
                      </m:f>
                    </m:oMath>
                  </m:oMathPara>
                </a14:m>
                <a:endParaRPr lang="en-US" dirty="0"/>
              </a:p>
            </p:txBody>
          </p:sp>
        </mc:Choice>
        <mc:Fallback xmlns="">
          <p:sp>
            <p:nvSpPr>
              <p:cNvPr id="13" name="TextBox 12">
                <a:extLst>
                  <a:ext uri="{FF2B5EF4-FFF2-40B4-BE49-F238E27FC236}">
                    <a16:creationId xmlns:a16="http://schemas.microsoft.com/office/drawing/2014/main" id="{E2E5BF45-B82A-9CAB-741C-D01A9B1213F8}"/>
                  </a:ext>
                </a:extLst>
              </p:cNvPr>
              <p:cNvSpPr txBox="1">
                <a:spLocks noRot="1" noChangeAspect="1" noMove="1" noResize="1" noEditPoints="1" noAdjustHandles="1" noChangeArrowheads="1" noChangeShapeType="1" noTextEdit="1"/>
              </p:cNvSpPr>
              <p:nvPr/>
            </p:nvSpPr>
            <p:spPr>
              <a:xfrm>
                <a:off x="9079339" y="6284643"/>
                <a:ext cx="3198922" cy="650114"/>
              </a:xfrm>
              <a:prstGeom prst="rect">
                <a:avLst/>
              </a:prstGeom>
              <a:blipFill>
                <a:blip r:embed="rId4"/>
                <a:stretch>
                  <a:fillRect b="-9434"/>
                </a:stretch>
              </a:blipFill>
            </p:spPr>
            <p:txBody>
              <a:bodyPr/>
              <a:lstStyle/>
              <a:p>
                <a:r>
                  <a:rPr lang="en-US">
                    <a:noFill/>
                  </a:rPr>
                  <a:t> </a:t>
                </a:r>
              </a:p>
            </p:txBody>
          </p:sp>
        </mc:Fallback>
      </mc:AlternateContent>
    </p:spTree>
    <p:extLst>
      <p:ext uri="{BB962C8B-B14F-4D97-AF65-F5344CB8AC3E}">
        <p14:creationId xmlns:p14="http://schemas.microsoft.com/office/powerpoint/2010/main" val="181423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5"/>
                                        </p:tgtEl>
                                        <p:attrNameLst>
                                          <p:attrName>ppt_x</p:attrName>
                                        </p:attrNameLst>
                                      </p:cBhvr>
                                      <p:tavLst>
                                        <p:tav tm="0">
                                          <p:val>
                                            <p:strVal val="ppt_x"/>
                                          </p:val>
                                        </p:tav>
                                        <p:tav tm="100000">
                                          <p:val>
                                            <p:strVal val="ppt_x"/>
                                          </p:val>
                                        </p:tav>
                                      </p:tavLst>
                                    </p:anim>
                                    <p:anim calcmode="lin" valueType="num">
                                      <p:cBhvr additive="base">
                                        <p:cTn id="12" dur="500"/>
                                        <p:tgtEl>
                                          <p:spTgt spid="5"/>
                                        </p:tgtEl>
                                        <p:attrNameLst>
                                          <p:attrName>ppt_y</p:attrName>
                                        </p:attrNameLst>
                                      </p:cBhvr>
                                      <p:tavLst>
                                        <p:tav tm="0">
                                          <p:val>
                                            <p:strVal val="ppt_y"/>
                                          </p:val>
                                        </p:tav>
                                        <p:tav tm="100000">
                                          <p:val>
                                            <p:strVal val="1+ppt_h/2"/>
                                          </p:val>
                                        </p:tav>
                                      </p:tavLst>
                                    </p:anim>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1" presetClass="exit" presetSubtype="1" fill="hold" grpId="0" nodeType="clickEffect">
                                  <p:stCondLst>
                                    <p:cond delay="0"/>
                                  </p:stCondLst>
                                  <p:childTnLst>
                                    <p:animEffect transition="out" filter="wheel(1)">
                                      <p:cBhvr>
                                        <p:cTn id="17" dur="2000"/>
                                        <p:tgtEl>
                                          <p:spTgt spid="6"/>
                                        </p:tgtEl>
                                      </p:cBhvr>
                                    </p:animEffect>
                                    <p:set>
                                      <p:cBhvr>
                                        <p:cTn id="18"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02EF86-F5BF-FF57-9D08-798FE1F4616C}"/>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8B9AB3E6-96D5-5B00-836D-F991C47E42D8}"/>
              </a:ext>
            </a:extLst>
          </p:cNvPr>
          <p:cNvPicPr>
            <a:picLocks noChangeAspect="1"/>
          </p:cNvPicPr>
          <p:nvPr/>
        </p:nvPicPr>
        <p:blipFill>
          <a:blip r:embed="rId2"/>
          <a:stretch>
            <a:fillRect/>
          </a:stretch>
        </p:blipFill>
        <p:spPr>
          <a:xfrm>
            <a:off x="2358189" y="-1"/>
            <a:ext cx="9833811" cy="6865679"/>
          </a:xfrm>
          <a:prstGeom prst="rect">
            <a:avLst/>
          </a:prstGeom>
        </p:spPr>
      </p:pic>
      <p:pic>
        <p:nvPicPr>
          <p:cNvPr id="4" name="Picture 3">
            <a:extLst>
              <a:ext uri="{FF2B5EF4-FFF2-40B4-BE49-F238E27FC236}">
                <a16:creationId xmlns:a16="http://schemas.microsoft.com/office/drawing/2014/main" id="{B0ADA9A2-39AB-E61A-EAA5-5B823C6D5F87}"/>
              </a:ext>
            </a:extLst>
          </p:cNvPr>
          <p:cNvPicPr>
            <a:picLocks noChangeAspect="1"/>
          </p:cNvPicPr>
          <p:nvPr/>
        </p:nvPicPr>
        <p:blipFill>
          <a:blip r:embed="rId3"/>
          <a:stretch>
            <a:fillRect/>
          </a:stretch>
        </p:blipFill>
        <p:spPr>
          <a:xfrm>
            <a:off x="0" y="762799"/>
            <a:ext cx="1663700" cy="800100"/>
          </a:xfrm>
          <a:prstGeom prst="rect">
            <a:avLst/>
          </a:prstGeom>
        </p:spPr>
      </p:pic>
      <p:pic>
        <p:nvPicPr>
          <p:cNvPr id="5" name="Picture 4">
            <a:extLst>
              <a:ext uri="{FF2B5EF4-FFF2-40B4-BE49-F238E27FC236}">
                <a16:creationId xmlns:a16="http://schemas.microsoft.com/office/drawing/2014/main" id="{424E0288-8D30-07E7-DCB5-2FFD883D2C5C}"/>
              </a:ext>
            </a:extLst>
          </p:cNvPr>
          <p:cNvPicPr>
            <a:picLocks noChangeAspect="1"/>
          </p:cNvPicPr>
          <p:nvPr/>
        </p:nvPicPr>
        <p:blipFill>
          <a:blip r:embed="rId4"/>
          <a:stretch>
            <a:fillRect/>
          </a:stretch>
        </p:blipFill>
        <p:spPr>
          <a:xfrm>
            <a:off x="0" y="0"/>
            <a:ext cx="2082800" cy="736600"/>
          </a:xfrm>
          <a:prstGeom prst="rect">
            <a:avLst/>
          </a:prstGeom>
        </p:spPr>
      </p:pic>
      <p:sp>
        <p:nvSpPr>
          <p:cNvPr id="6" name="Rectangle 5">
            <a:extLst>
              <a:ext uri="{FF2B5EF4-FFF2-40B4-BE49-F238E27FC236}">
                <a16:creationId xmlns:a16="http://schemas.microsoft.com/office/drawing/2014/main" id="{37B0618D-F34D-946F-4AB0-96B670F3CFFC}"/>
              </a:ext>
            </a:extLst>
          </p:cNvPr>
          <p:cNvSpPr/>
          <p:nvPr/>
        </p:nvSpPr>
        <p:spPr>
          <a:xfrm>
            <a:off x="2358189" y="1372196"/>
            <a:ext cx="9833811" cy="8903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A4A3BF-0934-D3CF-4DFE-FAF1B7A473D5}"/>
              </a:ext>
            </a:extLst>
          </p:cNvPr>
          <p:cNvSpPr/>
          <p:nvPr/>
        </p:nvSpPr>
        <p:spPr>
          <a:xfrm>
            <a:off x="2283417" y="2771828"/>
            <a:ext cx="9833812" cy="20023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7A01C0-3C7C-4ED9-1F95-7277723E1378}"/>
              </a:ext>
            </a:extLst>
          </p:cNvPr>
          <p:cNvSpPr/>
          <p:nvPr/>
        </p:nvSpPr>
        <p:spPr>
          <a:xfrm>
            <a:off x="2358188" y="5283510"/>
            <a:ext cx="9833812" cy="20023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8E16FC-DE07-48EC-DC22-4EAD43537EA9}"/>
                  </a:ext>
                </a:extLst>
              </p:cNvPr>
              <p:cNvSpPr txBox="1"/>
              <p:nvPr/>
            </p:nvSpPr>
            <p:spPr>
              <a:xfrm>
                <a:off x="-39368" y="6037382"/>
                <a:ext cx="3198922" cy="650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type m:val="noBar"/>
                              <m:ctrlPr>
                                <a:rPr lang="en-US" sz="1800" b="0" i="1" smtClean="0">
                                  <a:latin typeface="Cambria Math" panose="02040503050406030204" pitchFamily="18" charset="0"/>
                                </a:rPr>
                              </m:ctrlPr>
                            </m:fPr>
                            <m:num>
                              <m:r>
                                <a:rPr lang="en-US" sz="1800" b="0" i="1" smtClean="0">
                                  <a:latin typeface="Cambria Math" panose="02040503050406030204" pitchFamily="18" charset="0"/>
                                </a:rPr>
                                <m:t>𝑛</m:t>
                              </m:r>
                            </m:num>
                            <m:den>
                              <m:r>
                                <a:rPr lang="en-US" sz="1800" b="0" i="1" smtClean="0">
                                  <a:latin typeface="Cambria Math" panose="02040503050406030204" pitchFamily="18" charset="0"/>
                                </a:rPr>
                                <m:t>𝑟</m:t>
                              </m:r>
                            </m:den>
                          </m:f>
                        </m:e>
                      </m:d>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𝑛</m:t>
                          </m:r>
                          <m:r>
                            <a:rPr lang="en-US" sz="1800" b="0" i="1" smtClean="0">
                              <a:latin typeface="Cambria Math" panose="02040503050406030204" pitchFamily="18" charset="0"/>
                            </a:rPr>
                            <m:t>!</m:t>
                          </m:r>
                        </m:num>
                        <m:den>
                          <m:r>
                            <a:rPr lang="en-US" sz="1800" b="0" i="1" smtClean="0">
                              <a:latin typeface="Cambria Math" panose="02040503050406030204" pitchFamily="18" charset="0"/>
                            </a:rPr>
                            <m:t>𝑟</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 </m:t>
                          </m:r>
                        </m:den>
                      </m:f>
                    </m:oMath>
                  </m:oMathPara>
                </a14:m>
                <a:endParaRPr lang="en-US" dirty="0"/>
              </a:p>
            </p:txBody>
          </p:sp>
        </mc:Choice>
        <mc:Fallback xmlns="">
          <p:sp>
            <p:nvSpPr>
              <p:cNvPr id="9" name="TextBox 8">
                <a:extLst>
                  <a:ext uri="{FF2B5EF4-FFF2-40B4-BE49-F238E27FC236}">
                    <a16:creationId xmlns:a16="http://schemas.microsoft.com/office/drawing/2014/main" id="{FB8E16FC-DE07-48EC-DC22-4EAD43537EA9}"/>
                  </a:ext>
                </a:extLst>
              </p:cNvPr>
              <p:cNvSpPr txBox="1">
                <a:spLocks noRot="1" noChangeAspect="1" noMove="1" noResize="1" noEditPoints="1" noAdjustHandles="1" noChangeArrowheads="1" noChangeShapeType="1" noTextEdit="1"/>
              </p:cNvSpPr>
              <p:nvPr/>
            </p:nvSpPr>
            <p:spPr>
              <a:xfrm>
                <a:off x="-39368" y="6037382"/>
                <a:ext cx="3198922" cy="650114"/>
              </a:xfrm>
              <a:prstGeom prst="rect">
                <a:avLst/>
              </a:prstGeom>
              <a:blipFill>
                <a:blip r:embed="rId5"/>
                <a:stretch>
                  <a:fillRect b="-11538"/>
                </a:stretch>
              </a:blipFill>
            </p:spPr>
            <p:txBody>
              <a:bodyPr/>
              <a:lstStyle/>
              <a:p>
                <a:r>
                  <a:rPr lang="en-US">
                    <a:noFill/>
                  </a:rPr>
                  <a:t> </a:t>
                </a:r>
              </a:p>
            </p:txBody>
          </p:sp>
        </mc:Fallback>
      </mc:AlternateContent>
    </p:spTree>
    <p:extLst>
      <p:ext uri="{BB962C8B-B14F-4D97-AF65-F5344CB8AC3E}">
        <p14:creationId xmlns:p14="http://schemas.microsoft.com/office/powerpoint/2010/main" val="275411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0" nodeType="clickEffect">
                                  <p:stCondLst>
                                    <p:cond delay="0"/>
                                  </p:stCondLst>
                                  <p:childTnLst>
                                    <p:animEffect transition="out" filter="randombar(horizontal)">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BB1AE13-1D71-32F9-92E3-D2B2E26A080E}"/>
                  </a:ext>
                </a:extLst>
              </p:cNvPr>
              <p:cNvSpPr>
                <a:spLocks noGrp="1"/>
              </p:cNvSpPr>
              <p:nvPr>
                <p:ph idx="1"/>
              </p:nvPr>
            </p:nvSpPr>
            <p:spPr>
              <a:xfrm>
                <a:off x="419918" y="426249"/>
                <a:ext cx="7635946" cy="6136022"/>
              </a:xfrm>
            </p:spPr>
            <p:txBody>
              <a:bodyPr>
                <a:normAutofit fontScale="92500" lnSpcReduction="10000"/>
              </a:bodyPr>
              <a:lstStyle/>
              <a:p>
                <a:r>
                  <a:rPr lang="en-US" dirty="0"/>
                  <a:t>Using the complement of a probability.</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d>
                    <m:r>
                      <a:rPr lang="en-US" b="0" i="1" smtClean="0">
                        <a:latin typeface="Cambria Math" panose="02040503050406030204" pitchFamily="18" charset="0"/>
                      </a:rPr>
                      <m:t>=1 −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t>
                </a:r>
              </a:p>
              <a:p>
                <a:endParaRPr lang="en-US" dirty="0"/>
              </a:p>
              <a:p>
                <a:r>
                  <a:rPr lang="en-US" dirty="0"/>
                  <a:t>Suppose we randomly generate a sequence of 10 bits. What is the probability that at least one of these bits is a 1?</a:t>
                </a:r>
              </a:p>
              <a:p>
                <a:endParaRPr lang="en-US" dirty="0"/>
              </a:p>
              <a:p>
                <a:r>
                  <a:rPr lang="en-US" dirty="0"/>
                  <a:t>Note it is easier to find the probability that none of the bits is a 1. There is only one case where none of the bits is a 1: 0000000000</a:t>
                </a:r>
              </a:p>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={0000000000}</m:t>
                    </m:r>
                  </m:oMath>
                </a14:m>
                <a:r>
                  <a:rPr lang="en-US"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10</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1024</m:t>
                        </m:r>
                      </m:den>
                    </m:f>
                  </m:oMath>
                </a14:m>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r>
                      <a:rPr lang="en-US" b="0" i="1" dirty="0" smtClean="0">
                        <a:latin typeface="Cambria Math" panose="02040503050406030204" pitchFamily="18" charset="0"/>
                      </a:rPr>
                      <m:t>=</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all</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bitstrings</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containing</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at</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least</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one</m:t>
                    </m:r>
                    <m:r>
                      <a:rPr lang="en-US" b="0" i="0" dirty="0" smtClean="0">
                        <a:latin typeface="Cambria Math" panose="02040503050406030204" pitchFamily="18" charset="0"/>
                      </a:rPr>
                      <m:t> 1}</m:t>
                    </m:r>
                  </m:oMath>
                </a14:m>
                <a:r>
                  <a:rPr lang="en-US" dirty="0"/>
                  <a:t>  (the opposite of </a:t>
                </a:r>
                <a14:m>
                  <m:oMath xmlns:m="http://schemas.openxmlformats.org/officeDocument/2006/math">
                    <m:r>
                      <a:rPr lang="en-US" b="0" i="1" smtClean="0">
                        <a:latin typeface="Cambria Math" panose="02040503050406030204" pitchFamily="18" charset="0"/>
                      </a:rPr>
                      <m:t>𝐸</m:t>
                    </m:r>
                  </m:oMath>
                </a14:m>
                <a:r>
                  <a:rPr lang="en-US" dirty="0"/>
                  <a:t>)</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1024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1023</m:t>
                        </m:r>
                      </m:num>
                      <m:den>
                        <m:r>
                          <a:rPr lang="en-US" b="0" i="1" smtClean="0">
                            <a:latin typeface="Cambria Math" panose="02040503050406030204" pitchFamily="18" charset="0"/>
                          </a:rPr>
                          <m:t>1024</m:t>
                        </m:r>
                      </m:den>
                    </m:f>
                  </m:oMath>
                </a14:m>
                <a:r>
                  <a:rPr lang="en-US" dirty="0"/>
                  <a:t> </a:t>
                </a:r>
              </a:p>
              <a:p>
                <a:endParaRPr lang="en-US" dirty="0"/>
              </a:p>
              <a:p>
                <a:endParaRPr lang="en-US" dirty="0"/>
              </a:p>
            </p:txBody>
          </p:sp>
        </mc:Choice>
        <mc:Fallback xmlns="">
          <p:sp>
            <p:nvSpPr>
              <p:cNvPr id="2" name="Content Placeholder 1">
                <a:extLst>
                  <a:ext uri="{FF2B5EF4-FFF2-40B4-BE49-F238E27FC236}">
                    <a16:creationId xmlns:a16="http://schemas.microsoft.com/office/drawing/2014/main" id="{ABB1AE13-1D71-32F9-92E3-D2B2E26A080E}"/>
                  </a:ext>
                </a:extLst>
              </p:cNvPr>
              <p:cNvSpPr>
                <a:spLocks noGrp="1" noRot="1" noChangeAspect="1" noMove="1" noResize="1" noEditPoints="1" noAdjustHandles="1" noChangeArrowheads="1" noChangeShapeType="1" noTextEdit="1"/>
              </p:cNvSpPr>
              <p:nvPr>
                <p:ph idx="1"/>
              </p:nvPr>
            </p:nvSpPr>
            <p:spPr>
              <a:xfrm>
                <a:off x="419918" y="426249"/>
                <a:ext cx="7635946" cy="6136022"/>
              </a:xfrm>
              <a:blipFill>
                <a:blip r:embed="rId2"/>
                <a:stretch>
                  <a:fillRect l="-1495" t="-1860" r="-831"/>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7688ED2-6450-C279-5629-9C157E413DED}"/>
              </a:ext>
            </a:extLst>
          </p:cNvPr>
          <p:cNvGrpSpPr/>
          <p:nvPr/>
        </p:nvGrpSpPr>
        <p:grpSpPr>
          <a:xfrm>
            <a:off x="7942108" y="914400"/>
            <a:ext cx="3546784" cy="1754326"/>
            <a:chOff x="7942108" y="914400"/>
            <a:chExt cx="3546784" cy="1754326"/>
          </a:xfrm>
        </p:grpSpPr>
        <p:sp>
          <p:nvSpPr>
            <p:cNvPr id="3" name="TextBox 2">
              <a:extLst>
                <a:ext uri="{FF2B5EF4-FFF2-40B4-BE49-F238E27FC236}">
                  <a16:creationId xmlns:a16="http://schemas.microsoft.com/office/drawing/2014/main" id="{1275A533-DDBA-DC9A-116F-D03BBAA4B1DE}"/>
                </a:ext>
              </a:extLst>
            </p:cNvPr>
            <p:cNvSpPr txBox="1"/>
            <p:nvPr/>
          </p:nvSpPr>
          <p:spPr>
            <a:xfrm>
              <a:off x="10021824" y="914400"/>
              <a:ext cx="1467068" cy="1754326"/>
            </a:xfrm>
            <a:prstGeom prst="rect">
              <a:avLst/>
            </a:prstGeom>
            <a:noFill/>
          </p:spPr>
          <p:txBody>
            <a:bodyPr wrap="none" rtlCol="0">
              <a:spAutoFit/>
            </a:bodyPr>
            <a:lstStyle/>
            <a:p>
              <a:r>
                <a:rPr lang="en-US" dirty="0"/>
                <a:t>0000000000</a:t>
              </a:r>
            </a:p>
            <a:p>
              <a:r>
                <a:rPr lang="en-US" dirty="0"/>
                <a:t>0000000001</a:t>
              </a:r>
            </a:p>
            <a:p>
              <a:r>
                <a:rPr lang="en-US" dirty="0"/>
                <a:t>0000000010</a:t>
              </a:r>
            </a:p>
            <a:p>
              <a:r>
                <a:rPr lang="en-US" dirty="0"/>
                <a:t>...</a:t>
              </a:r>
            </a:p>
            <a:p>
              <a:r>
                <a:rPr lang="en-US" dirty="0"/>
                <a:t>1111111110</a:t>
              </a:r>
            </a:p>
            <a:p>
              <a:r>
                <a:rPr lang="en-US" dirty="0"/>
                <a:t>1111111111</a:t>
              </a:r>
            </a:p>
          </p:txBody>
        </p:sp>
        <p:sp>
          <p:nvSpPr>
            <p:cNvPr id="4" name="Left Brace 3">
              <a:extLst>
                <a:ext uri="{FF2B5EF4-FFF2-40B4-BE49-F238E27FC236}">
                  <a16:creationId xmlns:a16="http://schemas.microsoft.com/office/drawing/2014/main" id="{0AE5851A-844C-F9FC-59C7-E2FEF412803A}"/>
                </a:ext>
              </a:extLst>
            </p:cNvPr>
            <p:cNvSpPr/>
            <p:nvPr/>
          </p:nvSpPr>
          <p:spPr>
            <a:xfrm>
              <a:off x="9409176" y="1000607"/>
              <a:ext cx="612648" cy="1581912"/>
            </a:xfrm>
            <a:prstGeom prst="leftBrace">
              <a:avLst>
                <a:gd name="adj1" fmla="val 8333"/>
                <a:gd name="adj2" fmla="val 505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10B000-503E-420D-AFD4-E8F02C70F546}"/>
                    </a:ext>
                  </a:extLst>
                </p:cNvPr>
                <p:cNvSpPr txBox="1"/>
                <p:nvPr/>
              </p:nvSpPr>
              <p:spPr>
                <a:xfrm>
                  <a:off x="7942108" y="1606897"/>
                  <a:ext cx="13915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10</m:t>
                            </m:r>
                          </m:sup>
                        </m:sSup>
                        <m:r>
                          <a:rPr lang="en-US" b="0" i="1" smtClean="0">
                            <a:latin typeface="Cambria Math" panose="02040503050406030204" pitchFamily="18" charset="0"/>
                          </a:rPr>
                          <m:t>=1024</m:t>
                        </m:r>
                      </m:oMath>
                    </m:oMathPara>
                  </a14:m>
                  <a:endParaRPr lang="en-US" dirty="0"/>
                </a:p>
              </p:txBody>
            </p:sp>
          </mc:Choice>
          <mc:Fallback xmlns="">
            <p:sp>
              <p:nvSpPr>
                <p:cNvPr id="5" name="TextBox 4">
                  <a:extLst>
                    <a:ext uri="{FF2B5EF4-FFF2-40B4-BE49-F238E27FC236}">
                      <a16:creationId xmlns:a16="http://schemas.microsoft.com/office/drawing/2014/main" id="{B910B000-503E-420D-AFD4-E8F02C70F546}"/>
                    </a:ext>
                  </a:extLst>
                </p:cNvPr>
                <p:cNvSpPr txBox="1">
                  <a:spLocks noRot="1" noChangeAspect="1" noMove="1" noResize="1" noEditPoints="1" noAdjustHandles="1" noChangeArrowheads="1" noChangeShapeType="1" noTextEdit="1"/>
                </p:cNvSpPr>
                <p:nvPr/>
              </p:nvSpPr>
              <p:spPr>
                <a:xfrm>
                  <a:off x="7942108" y="1606897"/>
                  <a:ext cx="1391535" cy="369332"/>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7188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13FD3-7D60-C375-72ED-B5C5EB058A6E}"/>
              </a:ext>
            </a:extLst>
          </p:cNvPr>
          <p:cNvPicPr>
            <a:picLocks noChangeAspect="1"/>
          </p:cNvPicPr>
          <p:nvPr/>
        </p:nvPicPr>
        <p:blipFill>
          <a:blip r:embed="rId2"/>
          <a:stretch>
            <a:fillRect/>
          </a:stretch>
        </p:blipFill>
        <p:spPr>
          <a:xfrm>
            <a:off x="0" y="0"/>
            <a:ext cx="8684161" cy="6827667"/>
          </a:xfrm>
          <a:prstGeom prst="rect">
            <a:avLst/>
          </a:prstGeom>
        </p:spPr>
      </p:pic>
      <p:sp>
        <p:nvSpPr>
          <p:cNvPr id="4" name="TextBox 3">
            <a:extLst>
              <a:ext uri="{FF2B5EF4-FFF2-40B4-BE49-F238E27FC236}">
                <a16:creationId xmlns:a16="http://schemas.microsoft.com/office/drawing/2014/main" id="{50AF9DA2-F764-7665-D7EE-D3149404164E}"/>
              </a:ext>
            </a:extLst>
          </p:cNvPr>
          <p:cNvSpPr txBox="1"/>
          <p:nvPr/>
        </p:nvSpPr>
        <p:spPr>
          <a:xfrm>
            <a:off x="8760542" y="160853"/>
            <a:ext cx="3431457" cy="2308324"/>
          </a:xfrm>
          <a:prstGeom prst="rect">
            <a:avLst/>
          </a:prstGeom>
          <a:noFill/>
        </p:spPr>
        <p:txBody>
          <a:bodyPr wrap="square" rtlCol="0">
            <a:spAutoFit/>
          </a:bodyPr>
          <a:lstStyle/>
          <a:p>
            <a:r>
              <a:rPr lang="en-US" dirty="0"/>
              <a:t>Remember </a:t>
            </a:r>
          </a:p>
          <a:p>
            <a:r>
              <a:rPr lang="en-US" dirty="0"/>
              <a:t>P(!E) = 1- P(E)</a:t>
            </a:r>
          </a:p>
          <a:p>
            <a:r>
              <a:rPr lang="en-US" dirty="0"/>
              <a:t>What is n? Given n-1, the 2</a:t>
            </a:r>
            <a:r>
              <a:rPr lang="en-US" baseline="30000" dirty="0"/>
              <a:t>n</a:t>
            </a:r>
            <a:r>
              <a:rPr lang="en-US" dirty="0"/>
              <a:t>.</a:t>
            </a:r>
          </a:p>
          <a:p>
            <a:endParaRPr lang="en-US" dirty="0"/>
          </a:p>
          <a:p>
            <a:r>
              <a:rPr lang="en-US" dirty="0"/>
              <a:t>What is 1-P(E)? </a:t>
            </a:r>
          </a:p>
          <a:p>
            <a:r>
              <a:rPr lang="en-US" dirty="0"/>
              <a:t>What does ”at least n-1” mean?</a:t>
            </a:r>
          </a:p>
          <a:p>
            <a:endParaRPr lang="en-US" dirty="0"/>
          </a:p>
          <a:p>
            <a:r>
              <a:rPr lang="en-US" dirty="0"/>
              <a:t>P(T) + P(H) = 1 </a:t>
            </a:r>
          </a:p>
        </p:txBody>
      </p:sp>
      <p:sp>
        <p:nvSpPr>
          <p:cNvPr id="5" name="TextBox 4">
            <a:extLst>
              <a:ext uri="{FF2B5EF4-FFF2-40B4-BE49-F238E27FC236}">
                <a16:creationId xmlns:a16="http://schemas.microsoft.com/office/drawing/2014/main" id="{1DBA2245-F726-411B-13D7-873F6A79E0E6}"/>
              </a:ext>
            </a:extLst>
          </p:cNvPr>
          <p:cNvSpPr txBox="1"/>
          <p:nvPr/>
        </p:nvSpPr>
        <p:spPr>
          <a:xfrm>
            <a:off x="8996516" y="2998839"/>
            <a:ext cx="2972289" cy="923330"/>
          </a:xfrm>
          <a:prstGeom prst="rect">
            <a:avLst/>
          </a:prstGeom>
          <a:noFill/>
        </p:spPr>
        <p:txBody>
          <a:bodyPr wrap="none" rtlCol="0">
            <a:spAutoFit/>
          </a:bodyPr>
          <a:lstStyle/>
          <a:p>
            <a:r>
              <a:rPr lang="en-US" dirty="0"/>
              <a:t>Two flips are the same: TT HH</a:t>
            </a:r>
          </a:p>
          <a:p>
            <a:r>
              <a:rPr lang="en-US" dirty="0"/>
              <a:t>Out of n flips.</a:t>
            </a:r>
          </a:p>
          <a:p>
            <a:r>
              <a:rPr lang="en-US" dirty="0"/>
              <a:t>Remember 2*2</a:t>
            </a:r>
            <a:r>
              <a:rPr lang="en-US" baseline="30000" dirty="0"/>
              <a:t>(n-1)</a:t>
            </a:r>
            <a:r>
              <a:rPr lang="en-US" dirty="0"/>
              <a:t>.    </a:t>
            </a:r>
          </a:p>
        </p:txBody>
      </p:sp>
      <p:sp>
        <p:nvSpPr>
          <p:cNvPr id="6" name="TextBox 5">
            <a:extLst>
              <a:ext uri="{FF2B5EF4-FFF2-40B4-BE49-F238E27FC236}">
                <a16:creationId xmlns:a16="http://schemas.microsoft.com/office/drawing/2014/main" id="{90C5FD8E-D64F-21BA-9B14-3BF00EFFA5AB}"/>
              </a:ext>
            </a:extLst>
          </p:cNvPr>
          <p:cNvSpPr txBox="1"/>
          <p:nvPr/>
        </p:nvSpPr>
        <p:spPr>
          <a:xfrm>
            <a:off x="8602171" y="4451831"/>
            <a:ext cx="3589829" cy="923330"/>
          </a:xfrm>
          <a:prstGeom prst="rect">
            <a:avLst/>
          </a:prstGeom>
          <a:noFill/>
        </p:spPr>
        <p:txBody>
          <a:bodyPr wrap="none" rtlCol="0">
            <a:spAutoFit/>
          </a:bodyPr>
          <a:lstStyle/>
          <a:p>
            <a:r>
              <a:rPr lang="en-US" dirty="0"/>
              <a:t>!E – same number of heads and tails</a:t>
            </a:r>
          </a:p>
          <a:p>
            <a:r>
              <a:rPr lang="en-US" dirty="0"/>
              <a:t>C(n, n/2) – n/2 half of each flip</a:t>
            </a:r>
          </a:p>
          <a:p>
            <a:r>
              <a:rPr lang="en-US"/>
              <a:t>What is  !E</a:t>
            </a:r>
            <a:r>
              <a:rPr lang="en-US" dirty="0"/>
              <a:t>?</a:t>
            </a:r>
          </a:p>
        </p:txBody>
      </p:sp>
      <p:sp>
        <p:nvSpPr>
          <p:cNvPr id="2" name="Rectangle 1">
            <a:extLst>
              <a:ext uri="{FF2B5EF4-FFF2-40B4-BE49-F238E27FC236}">
                <a16:creationId xmlns:a16="http://schemas.microsoft.com/office/drawing/2014/main" id="{2E0E6F6F-DABF-4EEC-7DB2-AEEE90A5CED2}"/>
              </a:ext>
            </a:extLst>
          </p:cNvPr>
          <p:cNvSpPr/>
          <p:nvPr/>
        </p:nvSpPr>
        <p:spPr>
          <a:xfrm>
            <a:off x="0" y="1371673"/>
            <a:ext cx="8684161" cy="17084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8E114D-ADBC-13CA-1B4D-760F0E9F9138}"/>
              </a:ext>
            </a:extLst>
          </p:cNvPr>
          <p:cNvSpPr/>
          <p:nvPr/>
        </p:nvSpPr>
        <p:spPr>
          <a:xfrm>
            <a:off x="0" y="3429000"/>
            <a:ext cx="8684161" cy="9504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88C263-8C1A-1DE2-8FDA-3E6C1D769C08}"/>
              </a:ext>
            </a:extLst>
          </p:cNvPr>
          <p:cNvSpPr/>
          <p:nvPr/>
        </p:nvSpPr>
        <p:spPr>
          <a:xfrm>
            <a:off x="-75294" y="4811580"/>
            <a:ext cx="9071810" cy="205225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240D72-4DC6-E95D-F02B-98059C72FF5B}"/>
                  </a:ext>
                </a:extLst>
              </p:cNvPr>
              <p:cNvSpPr txBox="1"/>
              <p:nvPr/>
            </p:nvSpPr>
            <p:spPr>
              <a:xfrm>
                <a:off x="-1656" y="6469659"/>
                <a:ext cx="6097656"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oMath>
                </a14:m>
                <a:r>
                  <a:rPr lang="en-US" dirty="0"/>
                  <a:t> </a:t>
                </a:r>
              </a:p>
            </p:txBody>
          </p:sp>
        </mc:Choice>
        <mc:Fallback xmlns="">
          <p:sp>
            <p:nvSpPr>
              <p:cNvPr id="9" name="TextBox 8">
                <a:extLst>
                  <a:ext uri="{FF2B5EF4-FFF2-40B4-BE49-F238E27FC236}">
                    <a16:creationId xmlns:a16="http://schemas.microsoft.com/office/drawing/2014/main" id="{0E240D72-4DC6-E95D-F02B-98059C72FF5B}"/>
                  </a:ext>
                </a:extLst>
              </p:cNvPr>
              <p:cNvSpPr txBox="1">
                <a:spLocks noRot="1" noChangeAspect="1" noMove="1" noResize="1" noEditPoints="1" noAdjustHandles="1" noChangeArrowheads="1" noChangeShapeType="1" noTextEdit="1"/>
              </p:cNvSpPr>
              <p:nvPr/>
            </p:nvSpPr>
            <p:spPr>
              <a:xfrm>
                <a:off x="-1656" y="6469659"/>
                <a:ext cx="609765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1124856-4DE1-D694-70B0-AEF5EA9615A6}"/>
                  </a:ext>
                </a:extLst>
              </p:cNvPr>
              <p:cNvSpPr txBox="1"/>
              <p:nvPr/>
            </p:nvSpPr>
            <p:spPr>
              <a:xfrm>
                <a:off x="6096000" y="6390039"/>
                <a:ext cx="4218039"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10" name="TextBox 9">
                <a:extLst>
                  <a:ext uri="{FF2B5EF4-FFF2-40B4-BE49-F238E27FC236}">
                    <a16:creationId xmlns:a16="http://schemas.microsoft.com/office/drawing/2014/main" id="{61124856-4DE1-D694-70B0-AEF5EA9615A6}"/>
                  </a:ext>
                </a:extLst>
              </p:cNvPr>
              <p:cNvSpPr txBox="1">
                <a:spLocks noRot="1" noChangeAspect="1" noMove="1" noResize="1" noEditPoints="1" noAdjustHandles="1" noChangeArrowheads="1" noChangeShapeType="1" noTextEdit="1"/>
              </p:cNvSpPr>
              <p:nvPr/>
            </p:nvSpPr>
            <p:spPr>
              <a:xfrm>
                <a:off x="6096000" y="6390039"/>
                <a:ext cx="4218039" cy="533288"/>
              </a:xfrm>
              <a:prstGeom prst="rect">
                <a:avLst/>
              </a:prstGeom>
              <a:blipFill>
                <a:blip r:embed="rId4"/>
                <a:stretch>
                  <a:fillRect b="-6977"/>
                </a:stretch>
              </a:blipFill>
            </p:spPr>
            <p:txBody>
              <a:bodyPr/>
              <a:lstStyle/>
              <a:p>
                <a:r>
                  <a:rPr lang="en-US">
                    <a:noFill/>
                  </a:rPr>
                  <a:t> </a:t>
                </a:r>
              </a:p>
            </p:txBody>
          </p:sp>
        </mc:Fallback>
      </mc:AlternateContent>
    </p:spTree>
    <p:extLst>
      <p:ext uri="{BB962C8B-B14F-4D97-AF65-F5344CB8AC3E}">
        <p14:creationId xmlns:p14="http://schemas.microsoft.com/office/powerpoint/2010/main" val="56736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6" presetClass="exit" presetSubtype="0" fill="hold" grpId="0" nodeType="clickEffect">
                                  <p:stCondLst>
                                    <p:cond delay="0"/>
                                  </p:stCondLst>
                                  <p:childTnLst>
                                    <p:animEffect transition="out" filter="wipe(down)">
                                      <p:cBhvr>
                                        <p:cTn id="11" dur="180" accel="50000">
                                          <p:stCondLst>
                                            <p:cond delay="1820"/>
                                          </p:stCondLst>
                                        </p:cTn>
                                        <p:tgtEl>
                                          <p:spTgt spid="7"/>
                                        </p:tgtEl>
                                      </p:cBhvr>
                                    </p:animEffect>
                                    <p:anim calcmode="lin" valueType="num">
                                      <p:cBhvr>
                                        <p:cTn id="12"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13"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14"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8"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19" dur="26">
                                          <p:stCondLst>
                                            <p:cond delay="620"/>
                                          </p:stCondLst>
                                        </p:cTn>
                                        <p:tgtEl>
                                          <p:spTgt spid="7"/>
                                        </p:tgtEl>
                                      </p:cBhvr>
                                      <p:to x="100000" y="60000"/>
                                    </p:animScale>
                                    <p:animScale>
                                      <p:cBhvr>
                                        <p:cTn id="20" dur="166" decel="50000">
                                          <p:stCondLst>
                                            <p:cond delay="646"/>
                                          </p:stCondLst>
                                        </p:cTn>
                                        <p:tgtEl>
                                          <p:spTgt spid="7"/>
                                        </p:tgtEl>
                                      </p:cBhvr>
                                      <p:to x="100000" y="100000"/>
                                    </p:animScale>
                                    <p:animScale>
                                      <p:cBhvr>
                                        <p:cTn id="21" dur="26">
                                          <p:stCondLst>
                                            <p:cond delay="1312"/>
                                          </p:stCondLst>
                                        </p:cTn>
                                        <p:tgtEl>
                                          <p:spTgt spid="7"/>
                                        </p:tgtEl>
                                      </p:cBhvr>
                                      <p:to x="100000" y="80000"/>
                                    </p:animScale>
                                    <p:animScale>
                                      <p:cBhvr>
                                        <p:cTn id="22" dur="166" decel="50000">
                                          <p:stCondLst>
                                            <p:cond delay="1338"/>
                                          </p:stCondLst>
                                        </p:cTn>
                                        <p:tgtEl>
                                          <p:spTgt spid="7"/>
                                        </p:tgtEl>
                                      </p:cBhvr>
                                      <p:to x="100000" y="100000"/>
                                    </p:animScale>
                                    <p:animScale>
                                      <p:cBhvr>
                                        <p:cTn id="23" dur="26">
                                          <p:stCondLst>
                                            <p:cond delay="1642"/>
                                          </p:stCondLst>
                                        </p:cTn>
                                        <p:tgtEl>
                                          <p:spTgt spid="7"/>
                                        </p:tgtEl>
                                      </p:cBhvr>
                                      <p:to x="100000" y="90000"/>
                                    </p:animScale>
                                    <p:animScale>
                                      <p:cBhvr>
                                        <p:cTn id="24" dur="166" decel="50000">
                                          <p:stCondLst>
                                            <p:cond delay="1668"/>
                                          </p:stCondLst>
                                        </p:cTn>
                                        <p:tgtEl>
                                          <p:spTgt spid="7"/>
                                        </p:tgtEl>
                                      </p:cBhvr>
                                      <p:to x="100000" y="100000"/>
                                    </p:animScale>
                                    <p:animScale>
                                      <p:cBhvr>
                                        <p:cTn id="25" dur="26">
                                          <p:stCondLst>
                                            <p:cond delay="1808"/>
                                          </p:stCondLst>
                                        </p:cTn>
                                        <p:tgtEl>
                                          <p:spTgt spid="7"/>
                                        </p:tgtEl>
                                      </p:cBhvr>
                                      <p:to x="100000" y="95000"/>
                                    </p:animScale>
                                    <p:animScale>
                                      <p:cBhvr>
                                        <p:cTn id="26" dur="166" decel="50000">
                                          <p:stCondLst>
                                            <p:cond delay="1834"/>
                                          </p:stCondLst>
                                        </p:cTn>
                                        <p:tgtEl>
                                          <p:spTgt spid="7"/>
                                        </p:tgtEl>
                                      </p:cBhvr>
                                      <p:to x="100000" y="100000"/>
                                    </p:animScale>
                                    <p:set>
                                      <p:cBhvr>
                                        <p:cTn id="27" dur="1" fill="hold">
                                          <p:stCondLst>
                                            <p:cond delay="19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6" presetClass="exit" presetSubtype="0" fill="hold" grpId="0" nodeType="clickEffect">
                                  <p:stCondLst>
                                    <p:cond delay="0"/>
                                  </p:stCondLst>
                                  <p:childTnLst>
                                    <p:animEffect transition="out" filter="wipe(down)">
                                      <p:cBhvr>
                                        <p:cTn id="31" dur="180" accel="50000">
                                          <p:stCondLst>
                                            <p:cond delay="1820"/>
                                          </p:stCondLst>
                                        </p:cTn>
                                        <p:tgtEl>
                                          <p:spTgt spid="8"/>
                                        </p:tgtEl>
                                      </p:cBhvr>
                                    </p:animEffect>
                                    <p:anim calcmode="lin" valueType="num">
                                      <p:cBhvr>
                                        <p:cTn id="32"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33"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34"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5"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6"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7"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8"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39" dur="26">
                                          <p:stCondLst>
                                            <p:cond delay="620"/>
                                          </p:stCondLst>
                                        </p:cTn>
                                        <p:tgtEl>
                                          <p:spTgt spid="8"/>
                                        </p:tgtEl>
                                      </p:cBhvr>
                                      <p:to x="100000" y="60000"/>
                                    </p:animScale>
                                    <p:animScale>
                                      <p:cBhvr>
                                        <p:cTn id="40" dur="166" decel="50000">
                                          <p:stCondLst>
                                            <p:cond delay="646"/>
                                          </p:stCondLst>
                                        </p:cTn>
                                        <p:tgtEl>
                                          <p:spTgt spid="8"/>
                                        </p:tgtEl>
                                      </p:cBhvr>
                                      <p:to x="100000" y="100000"/>
                                    </p:animScale>
                                    <p:animScale>
                                      <p:cBhvr>
                                        <p:cTn id="41" dur="26">
                                          <p:stCondLst>
                                            <p:cond delay="1312"/>
                                          </p:stCondLst>
                                        </p:cTn>
                                        <p:tgtEl>
                                          <p:spTgt spid="8"/>
                                        </p:tgtEl>
                                      </p:cBhvr>
                                      <p:to x="100000" y="80000"/>
                                    </p:animScale>
                                    <p:animScale>
                                      <p:cBhvr>
                                        <p:cTn id="42" dur="166" decel="50000">
                                          <p:stCondLst>
                                            <p:cond delay="1338"/>
                                          </p:stCondLst>
                                        </p:cTn>
                                        <p:tgtEl>
                                          <p:spTgt spid="8"/>
                                        </p:tgtEl>
                                      </p:cBhvr>
                                      <p:to x="100000" y="100000"/>
                                    </p:animScale>
                                    <p:animScale>
                                      <p:cBhvr>
                                        <p:cTn id="43" dur="26">
                                          <p:stCondLst>
                                            <p:cond delay="1642"/>
                                          </p:stCondLst>
                                        </p:cTn>
                                        <p:tgtEl>
                                          <p:spTgt spid="8"/>
                                        </p:tgtEl>
                                      </p:cBhvr>
                                      <p:to x="100000" y="90000"/>
                                    </p:animScale>
                                    <p:animScale>
                                      <p:cBhvr>
                                        <p:cTn id="44" dur="166" decel="50000">
                                          <p:stCondLst>
                                            <p:cond delay="1668"/>
                                          </p:stCondLst>
                                        </p:cTn>
                                        <p:tgtEl>
                                          <p:spTgt spid="8"/>
                                        </p:tgtEl>
                                      </p:cBhvr>
                                      <p:to x="100000" y="100000"/>
                                    </p:animScale>
                                    <p:animScale>
                                      <p:cBhvr>
                                        <p:cTn id="45" dur="26">
                                          <p:stCondLst>
                                            <p:cond delay="1808"/>
                                          </p:stCondLst>
                                        </p:cTn>
                                        <p:tgtEl>
                                          <p:spTgt spid="8"/>
                                        </p:tgtEl>
                                      </p:cBhvr>
                                      <p:to x="100000" y="95000"/>
                                    </p:animScale>
                                    <p:animScale>
                                      <p:cBhvr>
                                        <p:cTn id="46" dur="166" decel="50000">
                                          <p:stCondLst>
                                            <p:cond delay="1834"/>
                                          </p:stCondLst>
                                        </p:cTn>
                                        <p:tgtEl>
                                          <p:spTgt spid="8"/>
                                        </p:tgtEl>
                                      </p:cBhvr>
                                      <p:to x="100000" y="100000"/>
                                    </p:animScale>
                                    <p:set>
                                      <p:cBhvr>
                                        <p:cTn id="47"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9FED3C-9157-8C54-68E0-0502FBFA01D9}"/>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AD93F3F0-3455-C5EB-3E55-943D19A55EB7}"/>
              </a:ext>
            </a:extLst>
          </p:cNvPr>
          <p:cNvPicPr>
            <a:picLocks noChangeAspect="1"/>
          </p:cNvPicPr>
          <p:nvPr/>
        </p:nvPicPr>
        <p:blipFill>
          <a:blip r:embed="rId2"/>
          <a:stretch>
            <a:fillRect/>
          </a:stretch>
        </p:blipFill>
        <p:spPr>
          <a:xfrm>
            <a:off x="1668379" y="-18548"/>
            <a:ext cx="8684161" cy="6827667"/>
          </a:xfrm>
          <a:prstGeom prst="rect">
            <a:avLst/>
          </a:prstGeom>
        </p:spPr>
      </p:pic>
      <p:sp>
        <p:nvSpPr>
          <p:cNvPr id="4" name="Rectangle 3">
            <a:extLst>
              <a:ext uri="{FF2B5EF4-FFF2-40B4-BE49-F238E27FC236}">
                <a16:creationId xmlns:a16="http://schemas.microsoft.com/office/drawing/2014/main" id="{094508E4-83D4-D19A-3EAA-617C8CC93A17}"/>
              </a:ext>
            </a:extLst>
          </p:cNvPr>
          <p:cNvSpPr/>
          <p:nvPr/>
        </p:nvSpPr>
        <p:spPr>
          <a:xfrm>
            <a:off x="1614236" y="1423498"/>
            <a:ext cx="9071810" cy="17084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516CBF-5EEE-F37B-F48D-3F2C53968D0C}"/>
              </a:ext>
            </a:extLst>
          </p:cNvPr>
          <p:cNvSpPr/>
          <p:nvPr/>
        </p:nvSpPr>
        <p:spPr>
          <a:xfrm>
            <a:off x="1614236" y="3429000"/>
            <a:ext cx="9071810" cy="9504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C74043C-165A-F885-5F0C-552973BBEB5B}"/>
              </a:ext>
            </a:extLst>
          </p:cNvPr>
          <p:cNvSpPr/>
          <p:nvPr/>
        </p:nvSpPr>
        <p:spPr>
          <a:xfrm>
            <a:off x="1560095" y="4786736"/>
            <a:ext cx="9071810" cy="205225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273DD8-8CEA-3C59-63C8-786B779E2C24}"/>
                  </a:ext>
                </a:extLst>
              </p:cNvPr>
              <p:cNvSpPr txBox="1"/>
              <p:nvPr/>
            </p:nvSpPr>
            <p:spPr>
              <a:xfrm>
                <a:off x="-1656" y="6469659"/>
                <a:ext cx="6097656"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oMath>
                </a14:m>
                <a:r>
                  <a:rPr lang="en-US" dirty="0"/>
                  <a:t> </a:t>
                </a:r>
              </a:p>
            </p:txBody>
          </p:sp>
        </mc:Choice>
        <mc:Fallback xmlns="">
          <p:sp>
            <p:nvSpPr>
              <p:cNvPr id="8" name="TextBox 7">
                <a:extLst>
                  <a:ext uri="{FF2B5EF4-FFF2-40B4-BE49-F238E27FC236}">
                    <a16:creationId xmlns:a16="http://schemas.microsoft.com/office/drawing/2014/main" id="{39273DD8-8CEA-3C59-63C8-786B779E2C24}"/>
                  </a:ext>
                </a:extLst>
              </p:cNvPr>
              <p:cNvSpPr txBox="1">
                <a:spLocks noRot="1" noChangeAspect="1" noMove="1" noResize="1" noEditPoints="1" noAdjustHandles="1" noChangeArrowheads="1" noChangeShapeType="1" noTextEdit="1"/>
              </p:cNvSpPr>
              <p:nvPr/>
            </p:nvSpPr>
            <p:spPr>
              <a:xfrm>
                <a:off x="-1656" y="6469659"/>
                <a:ext cx="6097656" cy="369332"/>
              </a:xfrm>
              <a:prstGeom prst="rect">
                <a:avLst/>
              </a:prstGeom>
              <a:blipFill>
                <a:blip r:embed="rId3"/>
                <a:stretch>
                  <a:fillRect/>
                </a:stretch>
              </a:blipFill>
            </p:spPr>
            <p:txBody>
              <a:bodyPr/>
              <a:lstStyle/>
              <a:p>
                <a:r>
                  <a:rPr lang="en-US">
                    <a:noFill/>
                  </a:rPr>
                  <a:t> </a:t>
                </a:r>
              </a:p>
            </p:txBody>
          </p:sp>
        </mc:Fallback>
      </mc:AlternateContent>
      <p:sp>
        <p:nvSpPr>
          <p:cNvPr id="9" name="Content Placeholder 1">
            <a:extLst>
              <a:ext uri="{FF2B5EF4-FFF2-40B4-BE49-F238E27FC236}">
                <a16:creationId xmlns:a16="http://schemas.microsoft.com/office/drawing/2014/main" id="{CCD9F462-323E-189C-B273-04C1AEF5FBBA}"/>
              </a:ext>
            </a:extLst>
          </p:cNvPr>
          <p:cNvSpPr txBox="1">
            <a:spLocks/>
          </p:cNvSpPr>
          <p:nvPr/>
        </p:nvSpPr>
        <p:spPr>
          <a:xfrm>
            <a:off x="10460822" y="180729"/>
            <a:ext cx="1417960" cy="835239"/>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
            </a:r>
          </a:p>
          <a:p>
            <a:r>
              <a:rPr lang="en-US" dirty="0"/>
              <a:t>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AC4CC09-11B1-821B-4437-CA768CABD957}"/>
                  </a:ext>
                </a:extLst>
              </p:cNvPr>
              <p:cNvSpPr txBox="1"/>
              <p:nvPr/>
            </p:nvSpPr>
            <p:spPr>
              <a:xfrm>
                <a:off x="6096000" y="6390039"/>
                <a:ext cx="6172200"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10" name="TextBox 9">
                <a:extLst>
                  <a:ext uri="{FF2B5EF4-FFF2-40B4-BE49-F238E27FC236}">
                    <a16:creationId xmlns:a16="http://schemas.microsoft.com/office/drawing/2014/main" id="{6AC4CC09-11B1-821B-4437-CA768CABD957}"/>
                  </a:ext>
                </a:extLst>
              </p:cNvPr>
              <p:cNvSpPr txBox="1">
                <a:spLocks noRot="1" noChangeAspect="1" noMove="1" noResize="1" noEditPoints="1" noAdjustHandles="1" noChangeArrowheads="1" noChangeShapeType="1" noTextEdit="1"/>
              </p:cNvSpPr>
              <p:nvPr/>
            </p:nvSpPr>
            <p:spPr>
              <a:xfrm>
                <a:off x="6096000" y="6390039"/>
                <a:ext cx="6172200" cy="533288"/>
              </a:xfrm>
              <a:prstGeom prst="rect">
                <a:avLst/>
              </a:prstGeom>
              <a:blipFill>
                <a:blip r:embed="rId4"/>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3C8CC0-821A-2586-B835-0E22F29BA117}"/>
                  </a:ext>
                </a:extLst>
              </p:cNvPr>
              <p:cNvSpPr txBox="1"/>
              <p:nvPr/>
            </p:nvSpPr>
            <p:spPr>
              <a:xfrm>
                <a:off x="8029037" y="6439787"/>
                <a:ext cx="62815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oMath>
                  </m:oMathPara>
                </a14:m>
                <a:endParaRPr lang="en-US" dirty="0"/>
              </a:p>
            </p:txBody>
          </p:sp>
        </mc:Choice>
        <mc:Fallback xmlns="">
          <p:sp>
            <p:nvSpPr>
              <p:cNvPr id="12" name="TextBox 11">
                <a:extLst>
                  <a:ext uri="{FF2B5EF4-FFF2-40B4-BE49-F238E27FC236}">
                    <a16:creationId xmlns:a16="http://schemas.microsoft.com/office/drawing/2014/main" id="{433C8CC0-821A-2586-B835-0E22F29BA117}"/>
                  </a:ext>
                </a:extLst>
              </p:cNvPr>
              <p:cNvSpPr txBox="1">
                <a:spLocks noRot="1" noChangeAspect="1" noMove="1" noResize="1" noEditPoints="1" noAdjustHandles="1" noChangeArrowheads="1" noChangeShapeType="1" noTextEdit="1"/>
              </p:cNvSpPr>
              <p:nvPr/>
            </p:nvSpPr>
            <p:spPr>
              <a:xfrm>
                <a:off x="8029037" y="6439787"/>
                <a:ext cx="6281530"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956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6" presetClass="exit" presetSubtype="0" fill="hold" grpId="0" nodeType="clickEffect">
                                  <p:stCondLst>
                                    <p:cond delay="0"/>
                                  </p:stCondLst>
                                  <p:childTnLst>
                                    <p:animEffect transition="out" filter="wipe(down)">
                                      <p:cBhvr>
                                        <p:cTn id="11" dur="180" accel="50000">
                                          <p:stCondLst>
                                            <p:cond delay="1820"/>
                                          </p:stCondLst>
                                        </p:cTn>
                                        <p:tgtEl>
                                          <p:spTgt spid="5"/>
                                        </p:tgtEl>
                                      </p:cBhvr>
                                    </p:animEffect>
                                    <p:anim calcmode="lin" valueType="num">
                                      <p:cBhvr>
                                        <p:cTn id="12"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13"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14"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8"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19" dur="26">
                                          <p:stCondLst>
                                            <p:cond delay="620"/>
                                          </p:stCondLst>
                                        </p:cTn>
                                        <p:tgtEl>
                                          <p:spTgt spid="5"/>
                                        </p:tgtEl>
                                      </p:cBhvr>
                                      <p:to x="100000" y="60000"/>
                                    </p:animScale>
                                    <p:animScale>
                                      <p:cBhvr>
                                        <p:cTn id="20" dur="166" decel="50000">
                                          <p:stCondLst>
                                            <p:cond delay="64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set>
                                      <p:cBhvr>
                                        <p:cTn id="27" dur="1" fill="hold">
                                          <p:stCondLst>
                                            <p:cond delay="19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6" presetClass="exit" presetSubtype="0" fill="hold" grpId="0" nodeType="clickEffect">
                                  <p:stCondLst>
                                    <p:cond delay="0"/>
                                  </p:stCondLst>
                                  <p:childTnLst>
                                    <p:animEffect transition="out" filter="wipe(down)">
                                      <p:cBhvr>
                                        <p:cTn id="31" dur="180" accel="50000">
                                          <p:stCondLst>
                                            <p:cond delay="1820"/>
                                          </p:stCondLst>
                                        </p:cTn>
                                        <p:tgtEl>
                                          <p:spTgt spid="6"/>
                                        </p:tgtEl>
                                      </p:cBhvr>
                                    </p:animEffect>
                                    <p:anim calcmode="lin" valueType="num">
                                      <p:cBhvr>
                                        <p:cTn id="32"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33"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34"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5"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6"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7"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8"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39" dur="26">
                                          <p:stCondLst>
                                            <p:cond delay="620"/>
                                          </p:stCondLst>
                                        </p:cTn>
                                        <p:tgtEl>
                                          <p:spTgt spid="6"/>
                                        </p:tgtEl>
                                      </p:cBhvr>
                                      <p:to x="100000" y="60000"/>
                                    </p:animScale>
                                    <p:animScale>
                                      <p:cBhvr>
                                        <p:cTn id="40" dur="166" decel="50000">
                                          <p:stCondLst>
                                            <p:cond delay="646"/>
                                          </p:stCondLst>
                                        </p:cTn>
                                        <p:tgtEl>
                                          <p:spTgt spid="6"/>
                                        </p:tgtEl>
                                      </p:cBhvr>
                                      <p:to x="100000" y="100000"/>
                                    </p:animScale>
                                    <p:animScale>
                                      <p:cBhvr>
                                        <p:cTn id="41" dur="26">
                                          <p:stCondLst>
                                            <p:cond delay="1312"/>
                                          </p:stCondLst>
                                        </p:cTn>
                                        <p:tgtEl>
                                          <p:spTgt spid="6"/>
                                        </p:tgtEl>
                                      </p:cBhvr>
                                      <p:to x="100000" y="80000"/>
                                    </p:animScale>
                                    <p:animScale>
                                      <p:cBhvr>
                                        <p:cTn id="42" dur="166" decel="50000">
                                          <p:stCondLst>
                                            <p:cond delay="1338"/>
                                          </p:stCondLst>
                                        </p:cTn>
                                        <p:tgtEl>
                                          <p:spTgt spid="6"/>
                                        </p:tgtEl>
                                      </p:cBhvr>
                                      <p:to x="100000" y="100000"/>
                                    </p:animScale>
                                    <p:animScale>
                                      <p:cBhvr>
                                        <p:cTn id="43" dur="26">
                                          <p:stCondLst>
                                            <p:cond delay="1642"/>
                                          </p:stCondLst>
                                        </p:cTn>
                                        <p:tgtEl>
                                          <p:spTgt spid="6"/>
                                        </p:tgtEl>
                                      </p:cBhvr>
                                      <p:to x="100000" y="90000"/>
                                    </p:animScale>
                                    <p:animScale>
                                      <p:cBhvr>
                                        <p:cTn id="44" dur="166" decel="50000">
                                          <p:stCondLst>
                                            <p:cond delay="1668"/>
                                          </p:stCondLst>
                                        </p:cTn>
                                        <p:tgtEl>
                                          <p:spTgt spid="6"/>
                                        </p:tgtEl>
                                      </p:cBhvr>
                                      <p:to x="100000" y="100000"/>
                                    </p:animScale>
                                    <p:animScale>
                                      <p:cBhvr>
                                        <p:cTn id="45" dur="26">
                                          <p:stCondLst>
                                            <p:cond delay="1808"/>
                                          </p:stCondLst>
                                        </p:cTn>
                                        <p:tgtEl>
                                          <p:spTgt spid="6"/>
                                        </p:tgtEl>
                                      </p:cBhvr>
                                      <p:to x="100000" y="95000"/>
                                    </p:animScale>
                                    <p:animScale>
                                      <p:cBhvr>
                                        <p:cTn id="46" dur="166" decel="50000">
                                          <p:stCondLst>
                                            <p:cond delay="1834"/>
                                          </p:stCondLst>
                                        </p:cTn>
                                        <p:tgtEl>
                                          <p:spTgt spid="6"/>
                                        </p:tgtEl>
                                      </p:cBhvr>
                                      <p:to x="100000" y="100000"/>
                                    </p:animScale>
                                    <p:set>
                                      <p:cBhvr>
                                        <p:cTn id="47"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212286-4049-7DAC-D225-2619FB55346C}"/>
              </a:ext>
            </a:extLst>
          </p:cNvPr>
          <p:cNvSpPr>
            <a:spLocks noGrp="1"/>
          </p:cNvSpPr>
          <p:nvPr>
            <p:ph idx="1"/>
          </p:nvPr>
        </p:nvSpPr>
        <p:spPr/>
        <p:txBody>
          <a:bodyPr/>
          <a:lstStyle/>
          <a:p>
            <a:r>
              <a:rPr lang="en-US" dirty="0"/>
              <a:t>Solve the following using Python:</a:t>
            </a:r>
          </a:p>
          <a:p>
            <a:endParaRPr lang="en-US" dirty="0"/>
          </a:p>
          <a:p>
            <a:r>
              <a:rPr lang="en-US" dirty="0"/>
              <a:t>A coin is flipped four times. For each of the events described below, express the event as a set using roster notation. Each outcome in the sample space can be written as a string of length 4 from {H, T}, such as HHTH. Assuming the coin is a fair coin, give the probability of each event.</a:t>
            </a:r>
          </a:p>
          <a:p>
            <a:endParaRPr lang="en-US" dirty="0"/>
          </a:p>
          <a:p>
            <a:pPr marL="342900" indent="-342900">
              <a:buAutoNum type="alphaLcPeriod"/>
            </a:pPr>
            <a:r>
              <a:rPr lang="en-US" dirty="0"/>
              <a:t>The first and last flips come up heads.</a:t>
            </a:r>
          </a:p>
          <a:p>
            <a:pPr marL="342900" indent="-342900">
              <a:buAutoNum type="alphaLcPeriod"/>
            </a:pPr>
            <a:r>
              <a:rPr lang="en-US" dirty="0"/>
              <a:t>There are at least two consecutive flips that come up heads.</a:t>
            </a:r>
          </a:p>
          <a:p>
            <a:pPr marL="342900" indent="-342900">
              <a:buAutoNum type="alphaLcPeriod"/>
            </a:pPr>
            <a:r>
              <a:rPr lang="en-US"/>
              <a:t>The </a:t>
            </a:r>
            <a:r>
              <a:rPr lang="en-US" dirty="0"/>
              <a:t>first flip comes up tails and there are at least two consecutive flips that come up heads.</a:t>
            </a:r>
          </a:p>
        </p:txBody>
      </p:sp>
      <p:sp>
        <p:nvSpPr>
          <p:cNvPr id="3" name="TextBox 2">
            <a:extLst>
              <a:ext uri="{FF2B5EF4-FFF2-40B4-BE49-F238E27FC236}">
                <a16:creationId xmlns:a16="http://schemas.microsoft.com/office/drawing/2014/main" id="{404A4394-13F6-D061-029F-86232B592ACE}"/>
              </a:ext>
            </a:extLst>
          </p:cNvPr>
          <p:cNvSpPr txBox="1"/>
          <p:nvPr/>
        </p:nvSpPr>
        <p:spPr>
          <a:xfrm>
            <a:off x="9253728" y="6263640"/>
            <a:ext cx="1906291" cy="369332"/>
          </a:xfrm>
          <a:prstGeom prst="rect">
            <a:avLst/>
          </a:prstGeom>
          <a:noFill/>
        </p:spPr>
        <p:txBody>
          <a:bodyPr wrap="none" rtlCol="0">
            <a:spAutoFit/>
          </a:bodyPr>
          <a:lstStyle/>
          <a:p>
            <a:r>
              <a:rPr lang="en-US" dirty="0">
                <a:hlinkClick r:id="rId2"/>
              </a:rPr>
              <a:t>Python example</a:t>
            </a:r>
            <a:endParaRPr lang="en-US" dirty="0"/>
          </a:p>
        </p:txBody>
      </p:sp>
    </p:spTree>
    <p:extLst>
      <p:ext uri="{BB962C8B-B14F-4D97-AF65-F5344CB8AC3E}">
        <p14:creationId xmlns:p14="http://schemas.microsoft.com/office/powerpoint/2010/main" val="95979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212286-4049-7DAC-D225-2619FB55346C}"/>
              </a:ext>
            </a:extLst>
          </p:cNvPr>
          <p:cNvSpPr>
            <a:spLocks noGrp="1"/>
          </p:cNvSpPr>
          <p:nvPr>
            <p:ph idx="1"/>
          </p:nvPr>
        </p:nvSpPr>
        <p:spPr/>
        <p:txBody>
          <a:bodyPr/>
          <a:lstStyle/>
          <a:p>
            <a:r>
              <a:rPr lang="en-US" dirty="0"/>
              <a:t>Additional Exercises:</a:t>
            </a:r>
          </a:p>
          <a:p>
            <a:endParaRPr lang="en-US" dirty="0"/>
          </a:p>
          <a:p>
            <a:r>
              <a:rPr lang="en-US" dirty="0"/>
              <a:t>12.1.1</a:t>
            </a:r>
          </a:p>
          <a:p>
            <a:r>
              <a:rPr lang="en-US" dirty="0"/>
              <a:t>12.1.2</a:t>
            </a:r>
          </a:p>
          <a:p>
            <a:r>
              <a:rPr lang="en-US" dirty="0"/>
              <a:t>12.1.4</a:t>
            </a:r>
          </a:p>
          <a:p>
            <a:r>
              <a:rPr lang="en-US" dirty="0"/>
              <a:t>12.2.1</a:t>
            </a:r>
          </a:p>
        </p:txBody>
      </p:sp>
    </p:spTree>
    <p:extLst>
      <p:ext uri="{BB962C8B-B14F-4D97-AF65-F5344CB8AC3E}">
        <p14:creationId xmlns:p14="http://schemas.microsoft.com/office/powerpoint/2010/main" val="321556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776E-C0D4-83B1-EC3D-3F9FE35D1A6E}"/>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343E3E55-D02B-63AF-7F68-FE667112FF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DF28AF-3CC8-B070-E80C-32BCD78D884D}"/>
              </a:ext>
            </a:extLst>
          </p:cNvPr>
          <p:cNvPicPr>
            <a:picLocks noChangeAspect="1"/>
          </p:cNvPicPr>
          <p:nvPr/>
        </p:nvPicPr>
        <p:blipFill>
          <a:blip r:embed="rId2"/>
          <a:stretch>
            <a:fillRect/>
          </a:stretch>
        </p:blipFill>
        <p:spPr>
          <a:xfrm>
            <a:off x="221673" y="2866181"/>
            <a:ext cx="7772400" cy="3880983"/>
          </a:xfrm>
          <a:prstGeom prst="rect">
            <a:avLst/>
          </a:prstGeom>
        </p:spPr>
      </p:pic>
    </p:spTree>
    <p:extLst>
      <p:ext uri="{BB962C8B-B14F-4D97-AF65-F5344CB8AC3E}">
        <p14:creationId xmlns:p14="http://schemas.microsoft.com/office/powerpoint/2010/main" val="1795411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9D4F38-0136-DF58-9BAF-BC813F0E20B8}"/>
              </a:ext>
            </a:extLst>
          </p:cNvPr>
          <p:cNvSpPr>
            <a:spLocks noGrp="1"/>
          </p:cNvSpPr>
          <p:nvPr>
            <p:ph idx="1"/>
          </p:nvPr>
        </p:nvSpPr>
        <p:spPr/>
        <p:txBody>
          <a:bodyPr/>
          <a:lstStyle/>
          <a:p>
            <a:r>
              <a:rPr lang="en-US" dirty="0"/>
              <a:t>Review</a:t>
            </a:r>
          </a:p>
          <a:p>
            <a:endParaRPr lang="en-US" dirty="0"/>
          </a:p>
          <a:p>
            <a:endParaRPr lang="en-US" dirty="0"/>
          </a:p>
          <a:p>
            <a:r>
              <a:rPr lang="en-US" dirty="0"/>
              <a:t>What we are covering next:</a:t>
            </a:r>
          </a:p>
          <a:p>
            <a:r>
              <a:rPr lang="en-US" dirty="0"/>
              <a:t>Probabilities for unions of events</a:t>
            </a:r>
          </a:p>
          <a:p>
            <a:r>
              <a:rPr lang="en-US" dirty="0"/>
              <a:t>Conditional Probability</a:t>
            </a:r>
          </a:p>
          <a:p>
            <a:endParaRPr lang="en-US" dirty="0"/>
          </a:p>
          <a:p>
            <a:endParaRPr lang="en-US" dirty="0"/>
          </a:p>
          <a:p>
            <a:endParaRPr lang="en-US" dirty="0"/>
          </a:p>
          <a:p>
            <a:r>
              <a:rPr lang="en-US" dirty="0"/>
              <a:t>Mutual independence</a:t>
            </a:r>
          </a:p>
          <a:p>
            <a:endParaRPr lang="en-US" dirty="0"/>
          </a:p>
          <a:p>
            <a:r>
              <a:rPr lang="en-US" dirty="0"/>
              <a:t>Bayes' Theorem</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682873-6877-748E-26E5-2B2D88579A04}"/>
                  </a:ext>
                </a:extLst>
              </p:cNvPr>
              <p:cNvSpPr txBox="1"/>
              <p:nvPr/>
            </p:nvSpPr>
            <p:spPr>
              <a:xfrm>
                <a:off x="5933537" y="2564060"/>
                <a:ext cx="6098146"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oMath>
                </a14:m>
                <a:r>
                  <a:rPr lang="en-US" dirty="0"/>
                  <a:t> </a:t>
                </a:r>
              </a:p>
            </p:txBody>
          </p:sp>
        </mc:Choice>
        <mc:Fallback xmlns="">
          <p:sp>
            <p:nvSpPr>
              <p:cNvPr id="4" name="TextBox 3">
                <a:extLst>
                  <a:ext uri="{FF2B5EF4-FFF2-40B4-BE49-F238E27FC236}">
                    <a16:creationId xmlns:a16="http://schemas.microsoft.com/office/drawing/2014/main" id="{F0682873-6877-748E-26E5-2B2D88579A04}"/>
                  </a:ext>
                </a:extLst>
              </p:cNvPr>
              <p:cNvSpPr txBox="1">
                <a:spLocks noRot="1" noChangeAspect="1" noMove="1" noResize="1" noEditPoints="1" noAdjustHandles="1" noChangeArrowheads="1" noChangeShapeType="1" noTextEdit="1"/>
              </p:cNvSpPr>
              <p:nvPr/>
            </p:nvSpPr>
            <p:spPr>
              <a:xfrm>
                <a:off x="5933537" y="2564060"/>
                <a:ext cx="6098146"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1FAA02-0995-CFF7-E2DE-B952D8DAC158}"/>
                  </a:ext>
                </a:extLst>
              </p:cNvPr>
              <p:cNvSpPr txBox="1"/>
              <p:nvPr/>
            </p:nvSpPr>
            <p:spPr>
              <a:xfrm>
                <a:off x="6207881" y="3382878"/>
                <a:ext cx="4430301" cy="13102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The conditional probability of E given F is</a:t>
                </a:r>
              </a:p>
              <a:p>
                <a:endParaRPr lang="en-US" dirty="0"/>
              </a:p>
              <a:p>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m:t>
                        </m:r>
                        <m:r>
                          <a:rPr lang="en-US" sz="2800" b="0" i="1" smtClean="0">
                            <a:latin typeface="Cambria Math" panose="02040503050406030204" pitchFamily="18" charset="0"/>
                          </a:rPr>
                          <m:t> </m:t>
                        </m:r>
                      </m:e>
                      <m:e>
                        <m:r>
                          <a:rPr lang="en-US" sz="2800" b="0" i="1" smtClean="0">
                            <a:latin typeface="Cambria Math" panose="02040503050406030204" pitchFamily="18" charset="0"/>
                          </a:rPr>
                          <m:t> </m:t>
                        </m:r>
                        <m:r>
                          <a:rPr lang="en-US" sz="2800" b="0" i="1" smtClean="0">
                            <a:latin typeface="Cambria Math" panose="02040503050406030204" pitchFamily="18" charset="0"/>
                          </a:rPr>
                          <m:t>𝐹</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𝐹</m:t>
                            </m:r>
                          </m:e>
                        </m:d>
                      </m:num>
                      <m:den>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𝐹</m:t>
                            </m:r>
                          </m:e>
                        </m:d>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𝐹</m:t>
                            </m:r>
                          </m:e>
                        </m:d>
                      </m:num>
                      <m:den>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den>
                    </m:f>
                  </m:oMath>
                </a14:m>
                <a:r>
                  <a:rPr lang="en-US" sz="2800" dirty="0"/>
                  <a:t>  </a:t>
                </a:r>
              </a:p>
            </p:txBody>
          </p:sp>
        </mc:Choice>
        <mc:Fallback xmlns="">
          <p:sp>
            <p:nvSpPr>
              <p:cNvPr id="5" name="TextBox 4">
                <a:extLst>
                  <a:ext uri="{FF2B5EF4-FFF2-40B4-BE49-F238E27FC236}">
                    <a16:creationId xmlns:a16="http://schemas.microsoft.com/office/drawing/2014/main" id="{5D1FAA02-0995-CFF7-E2DE-B952D8DAC158}"/>
                  </a:ext>
                </a:extLst>
              </p:cNvPr>
              <p:cNvSpPr txBox="1">
                <a:spLocks noRot="1" noChangeAspect="1" noMove="1" noResize="1" noEditPoints="1" noAdjustHandles="1" noChangeArrowheads="1" noChangeShapeType="1" noTextEdit="1"/>
              </p:cNvSpPr>
              <p:nvPr/>
            </p:nvSpPr>
            <p:spPr>
              <a:xfrm>
                <a:off x="6207881" y="3382878"/>
                <a:ext cx="4430301" cy="1310230"/>
              </a:xfrm>
              <a:prstGeom prst="rect">
                <a:avLst/>
              </a:prstGeom>
              <a:blipFill>
                <a:blip r:embed="rId3"/>
                <a:stretch>
                  <a:fillRect l="-570" t="-943"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10A447-3545-8DBC-9292-656BDBCA145A}"/>
                  </a:ext>
                </a:extLst>
              </p:cNvPr>
              <p:cNvSpPr txBox="1"/>
              <p:nvPr/>
            </p:nvSpPr>
            <p:spPr>
              <a:xfrm>
                <a:off x="5714999" y="4770987"/>
                <a:ext cx="6194738" cy="369332"/>
              </a:xfrm>
              <a:prstGeom prst="rect">
                <a:avLst/>
              </a:prstGeom>
              <a:noFill/>
            </p:spPr>
            <p:txBody>
              <a:bodyPr wrap="square">
                <a:spAutoFit/>
              </a:bodyPr>
              <a:lstStyle/>
              <a:p>
                <a:pPr marL="0" inden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e>
                    </m:d>
                  </m:oMath>
                </a14:m>
                <a:r>
                  <a:rPr lang="en-US" dirty="0"/>
                  <a:t> </a:t>
                </a:r>
              </a:p>
            </p:txBody>
          </p:sp>
        </mc:Choice>
        <mc:Fallback xmlns="">
          <p:sp>
            <p:nvSpPr>
              <p:cNvPr id="7" name="TextBox 6">
                <a:extLst>
                  <a:ext uri="{FF2B5EF4-FFF2-40B4-BE49-F238E27FC236}">
                    <a16:creationId xmlns:a16="http://schemas.microsoft.com/office/drawing/2014/main" id="{5310A447-3545-8DBC-9292-656BDBCA145A}"/>
                  </a:ext>
                </a:extLst>
              </p:cNvPr>
              <p:cNvSpPr txBox="1">
                <a:spLocks noRot="1" noChangeAspect="1" noMove="1" noResize="1" noEditPoints="1" noAdjustHandles="1" noChangeArrowheads="1" noChangeShapeType="1" noTextEdit="1"/>
              </p:cNvSpPr>
              <p:nvPr/>
            </p:nvSpPr>
            <p:spPr>
              <a:xfrm>
                <a:off x="5714999" y="4770987"/>
                <a:ext cx="619473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72DD2C5-0B98-0B5A-A8F7-3F886AFA733E}"/>
                  </a:ext>
                </a:extLst>
              </p:cNvPr>
              <p:cNvSpPr txBox="1"/>
              <p:nvPr/>
            </p:nvSpPr>
            <p:spPr>
              <a:xfrm>
                <a:off x="6407331" y="5520620"/>
                <a:ext cx="4516493" cy="129663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0" i="1" dirty="0">
                    <a:latin typeface="Cambria Math" panose="02040503050406030204" pitchFamily="18" charset="0"/>
                  </a:rPr>
                  <a:t>Bayes' Theorem:</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den>
                      </m:f>
                    </m:oMath>
                  </m:oMathPara>
                </a14:m>
                <a:endParaRPr lang="en-US" dirty="0"/>
              </a:p>
            </p:txBody>
          </p:sp>
        </mc:Choice>
        <mc:Fallback xmlns="">
          <p:sp>
            <p:nvSpPr>
              <p:cNvPr id="8" name="TextBox 7">
                <a:extLst>
                  <a:ext uri="{FF2B5EF4-FFF2-40B4-BE49-F238E27FC236}">
                    <a16:creationId xmlns:a16="http://schemas.microsoft.com/office/drawing/2014/main" id="{E72DD2C5-0B98-0B5A-A8F7-3F886AFA733E}"/>
                  </a:ext>
                </a:extLst>
              </p:cNvPr>
              <p:cNvSpPr txBox="1">
                <a:spLocks noRot="1" noChangeAspect="1" noMove="1" noResize="1" noEditPoints="1" noAdjustHandles="1" noChangeArrowheads="1" noChangeShapeType="1" noTextEdit="1"/>
              </p:cNvSpPr>
              <p:nvPr/>
            </p:nvSpPr>
            <p:spPr>
              <a:xfrm>
                <a:off x="6407331" y="5520620"/>
                <a:ext cx="4516493" cy="1296637"/>
              </a:xfrm>
              <a:prstGeom prst="rect">
                <a:avLst/>
              </a:prstGeom>
              <a:blipFill>
                <a:blip r:embed="rId5"/>
                <a:stretch>
                  <a:fillRect l="-1120" t="-192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D34F4D4-6A3B-4639-1920-5310B53B5246}"/>
              </a:ext>
            </a:extLst>
          </p:cNvPr>
          <p:cNvPicPr>
            <a:picLocks noChangeAspect="1"/>
          </p:cNvPicPr>
          <p:nvPr/>
        </p:nvPicPr>
        <p:blipFill>
          <a:blip r:embed="rId6"/>
          <a:stretch>
            <a:fillRect/>
          </a:stretch>
        </p:blipFill>
        <p:spPr>
          <a:xfrm>
            <a:off x="6096000" y="493687"/>
            <a:ext cx="1663700" cy="8001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86687B-8D38-2F53-79C5-1CB7FBF875BA}"/>
                  </a:ext>
                </a:extLst>
              </p:cNvPr>
              <p:cNvSpPr txBox="1"/>
              <p:nvPr/>
            </p:nvSpPr>
            <p:spPr>
              <a:xfrm>
                <a:off x="7964646" y="40743"/>
                <a:ext cx="4067037" cy="13716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buNone/>
                </a:pPr>
                <a:r>
                  <a:rPr lang="en-US" sz="1600" dirty="0"/>
                  <a:t>Another way to think about it:</a:t>
                </a:r>
              </a:p>
              <a:p>
                <a:pPr marL="400050" lvl="1" indent="0">
                  <a:buNone/>
                </a:pPr>
                <a:endParaRPr lang="en-US" sz="1600" dirty="0"/>
              </a:p>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a:p>
                <a:endParaRPr lang="en-US" dirty="0"/>
              </a:p>
            </p:txBody>
          </p:sp>
        </mc:Choice>
        <mc:Fallback xmlns="">
          <p:sp>
            <p:nvSpPr>
              <p:cNvPr id="10" name="TextBox 9">
                <a:extLst>
                  <a:ext uri="{FF2B5EF4-FFF2-40B4-BE49-F238E27FC236}">
                    <a16:creationId xmlns:a16="http://schemas.microsoft.com/office/drawing/2014/main" id="{9486687B-8D38-2F53-79C5-1CB7FBF875BA}"/>
                  </a:ext>
                </a:extLst>
              </p:cNvPr>
              <p:cNvSpPr txBox="1">
                <a:spLocks noRot="1" noChangeAspect="1" noMove="1" noResize="1" noEditPoints="1" noAdjustHandles="1" noChangeArrowheads="1" noChangeShapeType="1" noTextEdit="1"/>
              </p:cNvSpPr>
              <p:nvPr/>
            </p:nvSpPr>
            <p:spPr>
              <a:xfrm>
                <a:off x="7964646" y="40743"/>
                <a:ext cx="4067037" cy="1371600"/>
              </a:xfrm>
              <a:prstGeom prst="rect">
                <a:avLst/>
              </a:prstGeom>
              <a:blipFill>
                <a:blip r:embed="rId7"/>
                <a:stretch>
                  <a:fillRect l="-619" t="-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C10A98E-2C86-B9BE-C5B8-44259F11EAFA}"/>
                  </a:ext>
                </a:extLst>
              </p:cNvPr>
              <p:cNvSpPr txBox="1"/>
              <p:nvPr/>
            </p:nvSpPr>
            <p:spPr>
              <a:xfrm>
                <a:off x="6540246" y="1743273"/>
                <a:ext cx="6094476" cy="646331"/>
              </a:xfrm>
              <a:prstGeom prst="rect">
                <a:avLst/>
              </a:prstGeom>
              <a:noFill/>
            </p:spPr>
            <p:txBody>
              <a:bodyPr wrap="square">
                <a:spAutoFit/>
              </a:bodyPr>
              <a:lstStyle/>
              <a:p>
                <a:r>
                  <a:rPr lang="en-US" dirty="0"/>
                  <a:t>Using the complement of a probability.</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d>
                    <m:r>
                      <a:rPr lang="en-US" b="0" i="1" smtClean="0">
                        <a:latin typeface="Cambria Math" panose="02040503050406030204" pitchFamily="18" charset="0"/>
                      </a:rPr>
                      <m:t>=1 −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t>
                </a:r>
              </a:p>
            </p:txBody>
          </p:sp>
        </mc:Choice>
        <mc:Fallback>
          <p:sp>
            <p:nvSpPr>
              <p:cNvPr id="6" name="TextBox 5">
                <a:extLst>
                  <a:ext uri="{FF2B5EF4-FFF2-40B4-BE49-F238E27FC236}">
                    <a16:creationId xmlns:a16="http://schemas.microsoft.com/office/drawing/2014/main" id="{6C10A98E-2C86-B9BE-C5B8-44259F11EAFA}"/>
                  </a:ext>
                </a:extLst>
              </p:cNvPr>
              <p:cNvSpPr txBox="1">
                <a:spLocks noRot="1" noChangeAspect="1" noMove="1" noResize="1" noEditPoints="1" noAdjustHandles="1" noChangeArrowheads="1" noChangeShapeType="1" noTextEdit="1"/>
              </p:cNvSpPr>
              <p:nvPr/>
            </p:nvSpPr>
            <p:spPr>
              <a:xfrm>
                <a:off x="6540246" y="1743273"/>
                <a:ext cx="6094476" cy="646331"/>
              </a:xfrm>
              <a:prstGeom prst="rect">
                <a:avLst/>
              </a:prstGeom>
              <a:blipFill>
                <a:blip r:embed="rId8"/>
                <a:stretch>
                  <a:fillRect l="-1040" t="-3846" b="-7692"/>
                </a:stretch>
              </a:blipFill>
            </p:spPr>
            <p:txBody>
              <a:bodyPr/>
              <a:lstStyle/>
              <a:p>
                <a:r>
                  <a:rPr lang="en-US">
                    <a:noFill/>
                  </a:rPr>
                  <a:t> </a:t>
                </a:r>
              </a:p>
            </p:txBody>
          </p:sp>
        </mc:Fallback>
      </mc:AlternateContent>
    </p:spTree>
    <p:extLst>
      <p:ext uri="{BB962C8B-B14F-4D97-AF65-F5344CB8AC3E}">
        <p14:creationId xmlns:p14="http://schemas.microsoft.com/office/powerpoint/2010/main" val="392837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CD33F0F-11AF-DF5C-859B-D27B5FF281D1}"/>
                  </a:ext>
                </a:extLst>
              </p:cNvPr>
              <p:cNvSpPr>
                <a:spLocks noGrp="1"/>
              </p:cNvSpPr>
              <p:nvPr>
                <p:ph idx="1"/>
              </p:nvPr>
            </p:nvSpPr>
            <p:spPr/>
            <p:txBody>
              <a:bodyPr>
                <a:normAutofit lnSpcReduction="10000"/>
              </a:bodyPr>
              <a:lstStyle/>
              <a:p>
                <a:r>
                  <a:rPr lang="en-US" dirty="0"/>
                  <a:t>Probabilities for unions of events</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oMath>
                </a14:m>
                <a:r>
                  <a:rPr lang="en-US" dirty="0"/>
                  <a:t> </a:t>
                </a:r>
              </a:p>
              <a:p>
                <a:endParaRPr lang="en-US" dirty="0"/>
              </a:p>
              <a:p>
                <a:r>
                  <a:rPr lang="en-US" dirty="0"/>
                  <a:t>What is the probability that a randomly chosen number between 1 and 100 (inclusive) is divisible by either 3 or 5?</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integers</m:t>
                        </m:r>
                        <m:r>
                          <a:rPr lang="en-US" b="0" i="0" smtClean="0">
                            <a:latin typeface="Cambria Math" panose="02040503050406030204" pitchFamily="18" charset="0"/>
                          </a:rPr>
                          <m:t> </m:t>
                        </m:r>
                        <m:r>
                          <m:rPr>
                            <m:sty m:val="p"/>
                          </m:rPr>
                          <a:rPr lang="en-US" b="0" i="0" smtClean="0">
                            <a:latin typeface="Cambria Math" panose="02040503050406030204" pitchFamily="18" charset="0"/>
                          </a:rPr>
                          <m:t>divisible</m:t>
                        </m:r>
                        <m:r>
                          <a:rPr lang="en-US" b="0" i="0" smtClean="0">
                            <a:latin typeface="Cambria Math" panose="02040503050406030204" pitchFamily="18" charset="0"/>
                          </a:rPr>
                          <m:t> </m:t>
                        </m:r>
                        <m:r>
                          <m:rPr>
                            <m:sty m:val="p"/>
                          </m:rPr>
                          <a:rPr lang="en-US" b="0" i="0" smtClean="0">
                            <a:latin typeface="Cambria Math" panose="02040503050406030204" pitchFamily="18" charset="0"/>
                          </a:rPr>
                          <m:t>by</m:t>
                        </m:r>
                        <m:r>
                          <a:rPr lang="en-US" b="0" i="0" smtClean="0">
                            <a:latin typeface="Cambria Math" panose="02040503050406030204" pitchFamily="18" charset="0"/>
                          </a:rPr>
                          <m:t> </m:t>
                        </m:r>
                        <m:r>
                          <a:rPr lang="en-US" b="0" i="1" smtClean="0">
                            <a:latin typeface="Cambria Math" panose="02040503050406030204" pitchFamily="18" charset="0"/>
                          </a:rPr>
                          <m:t>3</m:t>
                        </m:r>
                      </m:e>
                    </m:d>
                    <m:r>
                      <a:rPr lang="en-US" b="0" i="1" smtClean="0">
                        <a:latin typeface="Cambria Math" panose="02040503050406030204" pitchFamily="18" charset="0"/>
                      </a:rPr>
                      <m:t>={3,6,9,12,15,…, 99}</m:t>
                    </m:r>
                  </m:oMath>
                </a14:m>
                <a:r>
                  <a:rPr lang="en-US"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integers</m:t>
                        </m:r>
                        <m:r>
                          <a:rPr lang="en-US" b="0" i="0" smtClean="0">
                            <a:latin typeface="Cambria Math" panose="02040503050406030204" pitchFamily="18" charset="0"/>
                          </a:rPr>
                          <m:t> </m:t>
                        </m:r>
                        <m:r>
                          <m:rPr>
                            <m:sty m:val="p"/>
                          </m:rPr>
                          <a:rPr lang="en-US" b="0" i="0" smtClean="0">
                            <a:latin typeface="Cambria Math" panose="02040503050406030204" pitchFamily="18" charset="0"/>
                          </a:rPr>
                          <m:t>divisible</m:t>
                        </m:r>
                        <m:r>
                          <a:rPr lang="en-US" b="0" i="0" smtClean="0">
                            <a:latin typeface="Cambria Math" panose="02040503050406030204" pitchFamily="18" charset="0"/>
                          </a:rPr>
                          <m:t> </m:t>
                        </m:r>
                        <m:r>
                          <m:rPr>
                            <m:sty m:val="p"/>
                          </m:rPr>
                          <a:rPr lang="en-US" b="0" i="0" smtClean="0">
                            <a:latin typeface="Cambria Math" panose="02040503050406030204" pitchFamily="18" charset="0"/>
                          </a:rPr>
                          <m:t>by</m:t>
                        </m:r>
                        <m:r>
                          <a:rPr lang="en-US" b="0" i="0" smtClean="0">
                            <a:latin typeface="Cambria Math" panose="02040503050406030204" pitchFamily="18" charset="0"/>
                          </a:rPr>
                          <m:t> </m:t>
                        </m:r>
                        <m:r>
                          <a:rPr lang="en-US" b="0" i="1" smtClean="0">
                            <a:latin typeface="Cambria Math" panose="02040503050406030204" pitchFamily="18" charset="0"/>
                          </a:rPr>
                          <m:t>5</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5,10,15,…, 100</m:t>
                        </m:r>
                      </m:e>
                    </m:d>
                  </m:oMath>
                </a14:m>
                <a:r>
                  <a:rPr lang="en-US" dirty="0"/>
                  <a:t> </a:t>
                </a:r>
              </a:p>
              <a:p>
                <a:r>
                  <a:rPr lang="en-US" dirty="0"/>
                  <a:t>Note there is some overlap, so we need to remove those outcomes that are counted twice.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15, 30, 45, 60, 75, 90</m:t>
                        </m:r>
                      </m:e>
                    </m:d>
                  </m:oMath>
                </a14:m>
                <a:r>
                  <a:rPr lang="en-US" dirty="0"/>
                  <a:t>         </a:t>
                </a:r>
                <a14:m>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6</m:t>
                        </m:r>
                      </m:num>
                      <m:den>
                        <m:r>
                          <a:rPr lang="en-US" b="0" i="1" dirty="0" smtClean="0">
                            <a:latin typeface="Cambria Math" panose="02040503050406030204" pitchFamily="18" charset="0"/>
                          </a:rPr>
                          <m:t>100</m:t>
                        </m:r>
                      </m:den>
                    </m:f>
                  </m:oMath>
                </a14:m>
                <a:r>
                  <a:rPr lang="en-US" dirty="0"/>
                  <a:t> </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47</m:t>
                        </m:r>
                      </m:num>
                      <m:den>
                        <m:r>
                          <a:rPr lang="en-US" b="0" i="1" smtClean="0">
                            <a:latin typeface="Cambria Math" panose="02040503050406030204" pitchFamily="18" charset="0"/>
                          </a:rPr>
                          <m:t>100</m:t>
                        </m:r>
                      </m:den>
                    </m:f>
                    <m:r>
                      <a:rPr lang="en-US" b="0" i="1" smtClean="0">
                        <a:latin typeface="Cambria Math" panose="02040503050406030204" pitchFamily="18" charset="0"/>
                      </a:rPr>
                      <m:t>= .47</m:t>
                    </m:r>
                  </m:oMath>
                </a14:m>
                <a:r>
                  <a:rPr lang="en-US" dirty="0"/>
                  <a:t> </a:t>
                </a:r>
              </a:p>
            </p:txBody>
          </p:sp>
        </mc:Choice>
        <mc:Fallback xmlns="">
          <p:sp>
            <p:nvSpPr>
              <p:cNvPr id="2" name="Content Placeholder 1">
                <a:extLst>
                  <a:ext uri="{FF2B5EF4-FFF2-40B4-BE49-F238E27FC236}">
                    <a16:creationId xmlns:a16="http://schemas.microsoft.com/office/drawing/2014/main" id="{BCD33F0F-11AF-DF5C-859B-D27B5FF281D1}"/>
                  </a:ext>
                </a:extLst>
              </p:cNvPr>
              <p:cNvSpPr>
                <a:spLocks noGrp="1" noRot="1" noChangeAspect="1" noMove="1" noResize="1" noEditPoints="1" noAdjustHandles="1" noChangeArrowheads="1" noChangeShapeType="1" noTextEdit="1"/>
              </p:cNvSpPr>
              <p:nvPr>
                <p:ph idx="1"/>
              </p:nvPr>
            </p:nvSpPr>
            <p:spPr>
              <a:blipFill>
                <a:blip r:embed="rId2"/>
                <a:stretch>
                  <a:fillRect l="-1277" t="-2273" r="-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7F486E-628C-D82C-B5EE-5AC1803F8739}"/>
                  </a:ext>
                </a:extLst>
              </p:cNvPr>
              <p:cNvSpPr txBox="1"/>
              <p:nvPr/>
            </p:nvSpPr>
            <p:spPr>
              <a:xfrm>
                <a:off x="8499386" y="2816268"/>
                <a:ext cx="150868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100</m:t>
                          </m:r>
                        </m:den>
                      </m:f>
                    </m:oMath>
                  </m:oMathPara>
                </a14:m>
                <a:endParaRPr lang="en-US" dirty="0"/>
              </a:p>
            </p:txBody>
          </p:sp>
        </mc:Choice>
        <mc:Fallback xmlns="">
          <p:sp>
            <p:nvSpPr>
              <p:cNvPr id="3" name="TextBox 2">
                <a:extLst>
                  <a:ext uri="{FF2B5EF4-FFF2-40B4-BE49-F238E27FC236}">
                    <a16:creationId xmlns:a16="http://schemas.microsoft.com/office/drawing/2014/main" id="{9E7F486E-628C-D82C-B5EE-5AC1803F8739}"/>
                  </a:ext>
                </a:extLst>
              </p:cNvPr>
              <p:cNvSpPr txBox="1">
                <a:spLocks noRot="1" noChangeAspect="1" noMove="1" noResize="1" noEditPoints="1" noAdjustHandles="1" noChangeArrowheads="1" noChangeShapeType="1" noTextEdit="1"/>
              </p:cNvSpPr>
              <p:nvPr/>
            </p:nvSpPr>
            <p:spPr>
              <a:xfrm>
                <a:off x="8499386" y="2816268"/>
                <a:ext cx="1508683" cy="612732"/>
              </a:xfrm>
              <a:prstGeom prst="rect">
                <a:avLst/>
              </a:prstGeom>
              <a:blipFill>
                <a:blip r:embed="rId3"/>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6EDC20-A316-743E-E41F-5B36CCD43B71}"/>
                  </a:ext>
                </a:extLst>
              </p:cNvPr>
              <p:cNvSpPr txBox="1"/>
              <p:nvPr/>
            </p:nvSpPr>
            <p:spPr>
              <a:xfrm>
                <a:off x="10447058" y="2816268"/>
                <a:ext cx="1514004"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20</m:t>
                          </m:r>
                        </m:num>
                        <m:den>
                          <m:r>
                            <a:rPr lang="en-US" b="0" i="1" dirty="0" smtClean="0">
                              <a:latin typeface="Cambria Math" panose="02040503050406030204" pitchFamily="18" charset="0"/>
                            </a:rPr>
                            <m:t>100</m:t>
                          </m:r>
                        </m:den>
                      </m:f>
                    </m:oMath>
                  </m:oMathPara>
                </a14:m>
                <a:endParaRPr lang="en-US" dirty="0"/>
              </a:p>
            </p:txBody>
          </p:sp>
        </mc:Choice>
        <mc:Fallback xmlns="">
          <p:sp>
            <p:nvSpPr>
              <p:cNvPr id="4" name="TextBox 3">
                <a:extLst>
                  <a:ext uri="{FF2B5EF4-FFF2-40B4-BE49-F238E27FC236}">
                    <a16:creationId xmlns:a16="http://schemas.microsoft.com/office/drawing/2014/main" id="{3C6EDC20-A316-743E-E41F-5B36CCD43B71}"/>
                  </a:ext>
                </a:extLst>
              </p:cNvPr>
              <p:cNvSpPr txBox="1">
                <a:spLocks noRot="1" noChangeAspect="1" noMove="1" noResize="1" noEditPoints="1" noAdjustHandles="1" noChangeArrowheads="1" noChangeShapeType="1" noTextEdit="1"/>
              </p:cNvSpPr>
              <p:nvPr/>
            </p:nvSpPr>
            <p:spPr>
              <a:xfrm>
                <a:off x="10447058" y="2816268"/>
                <a:ext cx="1514004" cy="612732"/>
              </a:xfrm>
              <a:prstGeom prst="rect">
                <a:avLst/>
              </a:prstGeom>
              <a:blipFill>
                <a:blip r:embed="rId4"/>
                <a:stretch>
                  <a:fillRect b="-2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E9FD457-537F-98F2-3DBA-CED1F97778CB}"/>
              </a:ext>
            </a:extLst>
          </p:cNvPr>
          <p:cNvSpPr txBox="1"/>
          <p:nvPr/>
        </p:nvSpPr>
        <p:spPr>
          <a:xfrm>
            <a:off x="9253728" y="6263640"/>
            <a:ext cx="1906291" cy="369332"/>
          </a:xfrm>
          <a:prstGeom prst="rect">
            <a:avLst/>
          </a:prstGeom>
          <a:noFill/>
        </p:spPr>
        <p:txBody>
          <a:bodyPr wrap="none" rtlCol="0">
            <a:spAutoFit/>
          </a:bodyPr>
          <a:lstStyle/>
          <a:p>
            <a:r>
              <a:rPr lang="en-US" dirty="0">
                <a:hlinkClick r:id="rId5"/>
              </a:rPr>
              <a:t>Python example</a:t>
            </a:r>
            <a:endParaRPr lang="en-US" dirty="0"/>
          </a:p>
        </p:txBody>
      </p:sp>
    </p:spTree>
    <p:extLst>
      <p:ext uri="{BB962C8B-B14F-4D97-AF65-F5344CB8AC3E}">
        <p14:creationId xmlns:p14="http://schemas.microsoft.com/office/powerpoint/2010/main" val="7087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2B5B6-B382-CC8A-EDCC-7FE109616D66}"/>
              </a:ext>
            </a:extLst>
          </p:cNvPr>
          <p:cNvSpPr>
            <a:spLocks noGrp="1"/>
          </p:cNvSpPr>
          <p:nvPr>
            <p:ph type="title"/>
          </p:nvPr>
        </p:nvSpPr>
        <p:spPr/>
        <p:txBody>
          <a:bodyPr>
            <a:normAutofit/>
          </a:bodyPr>
          <a:lstStyle/>
          <a:p>
            <a:r>
              <a:rPr lang="en-US" dirty="0"/>
              <a:t>Conditional Probability</a:t>
            </a:r>
          </a:p>
        </p:txBody>
      </p:sp>
      <p:sp>
        <p:nvSpPr>
          <p:cNvPr id="2" name="Content Placeholder 1">
            <a:extLst>
              <a:ext uri="{FF2B5EF4-FFF2-40B4-BE49-F238E27FC236}">
                <a16:creationId xmlns:a16="http://schemas.microsoft.com/office/drawing/2014/main" id="{599FDA06-9C49-64C2-C88F-15AC3D867AB1}"/>
              </a:ext>
            </a:extLst>
          </p:cNvPr>
          <p:cNvSpPr>
            <a:spLocks noGrp="1"/>
          </p:cNvSpPr>
          <p:nvPr>
            <p:ph idx="1"/>
          </p:nvPr>
        </p:nvSpPr>
        <p:spPr>
          <a:xfrm>
            <a:off x="413304" y="1690688"/>
            <a:ext cx="7617120" cy="4934901"/>
          </a:xfrm>
        </p:spPr>
        <p:txBody>
          <a:bodyPr>
            <a:normAutofit fontScale="85000" lnSpcReduction="20000"/>
          </a:bodyPr>
          <a:lstStyle/>
          <a:p>
            <a:pPr marL="0" indent="0">
              <a:buNone/>
            </a:pPr>
            <a:r>
              <a:rPr lang="en-US" dirty="0"/>
              <a:t>Randomly generate a bit string of length four. Each outcome is equally likely.</a:t>
            </a:r>
          </a:p>
          <a:p>
            <a:pPr marL="0" indent="0">
              <a:buNone/>
            </a:pPr>
            <a:r>
              <a:rPr lang="en-US" dirty="0"/>
              <a:t>What is the probability that it contains at least two consecutive 0's?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if we know the first bit is a 0? Does that change the probability? </a:t>
            </a:r>
          </a:p>
          <a:p>
            <a:pPr marL="0" indent="0">
              <a:buNone/>
            </a:pPr>
            <a:r>
              <a:rPr lang="en-US" dirty="0"/>
              <a:t>Now we are looking for the probability of two consecutive 0's </a:t>
            </a:r>
            <a:r>
              <a:rPr lang="en-US" i="1" dirty="0"/>
              <a:t>given</a:t>
            </a:r>
            <a:r>
              <a:rPr lang="en-US" dirty="0"/>
              <a:t> the first bit is a 0.</a:t>
            </a:r>
          </a:p>
          <a:p>
            <a:pPr marL="0" indent="0">
              <a:buNone/>
            </a:pPr>
            <a:r>
              <a:rPr lang="en-US" dirty="0"/>
              <a:t>We have a different sample space. Now our possible outcomes only include those that start with a 0.</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FF324E4A-BEE7-1A4F-D80D-E2E634AA525F}"/>
                  </a:ext>
                </a:extLst>
              </p:cNvPr>
              <p:cNvSpPr txBox="1">
                <a:spLocks/>
              </p:cNvSpPr>
              <p:nvPr/>
            </p:nvSpPr>
            <p:spPr>
              <a:xfrm>
                <a:off x="908973" y="2922784"/>
                <a:ext cx="4575156" cy="354121"/>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={0000, 0001, 0010,…, 1111}</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r>
                      <a:rPr lang="en-US" b="0" i="1" dirty="0" smtClean="0">
                        <a:latin typeface="Cambria Math" panose="02040503050406030204" pitchFamily="18" charset="0"/>
                      </a:rPr>
                      <m:t>=16</m:t>
                    </m:r>
                  </m:oMath>
                </a14:m>
                <a:endParaRPr lang="en-US" dirty="0"/>
              </a:p>
            </p:txBody>
          </p:sp>
        </mc:Choice>
        <mc:Fallback xmlns="">
          <p:sp>
            <p:nvSpPr>
              <p:cNvPr id="6" name="Content Placeholder 1">
                <a:extLst>
                  <a:ext uri="{FF2B5EF4-FFF2-40B4-BE49-F238E27FC236}">
                    <a16:creationId xmlns:a16="http://schemas.microsoft.com/office/drawing/2014/main" id="{FF324E4A-BEE7-1A4F-D80D-E2E634AA525F}"/>
                  </a:ext>
                </a:extLst>
              </p:cNvPr>
              <p:cNvSpPr txBox="1">
                <a:spLocks noRot="1" noChangeAspect="1" noMove="1" noResize="1" noEditPoints="1" noAdjustHandles="1" noChangeArrowheads="1" noChangeShapeType="1" noTextEdit="1"/>
              </p:cNvSpPr>
              <p:nvPr/>
            </p:nvSpPr>
            <p:spPr>
              <a:xfrm>
                <a:off x="908973" y="2922784"/>
                <a:ext cx="4575156" cy="354121"/>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AA545040-335F-981D-41CC-DD5BD822E77F}"/>
                  </a:ext>
                </a:extLst>
              </p:cNvPr>
              <p:cNvSpPr txBox="1">
                <a:spLocks/>
              </p:cNvSpPr>
              <p:nvPr/>
            </p:nvSpPr>
            <p:spPr>
              <a:xfrm>
                <a:off x="908973" y="3461571"/>
                <a:ext cx="6983378" cy="354122"/>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={0000, 0001, 0010, 0011, 0100, 1000, 1001, 1100}</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𝐸</m:t>
                        </m:r>
                      </m:e>
                    </m:d>
                    <m:r>
                      <a:rPr lang="en-US" b="0" i="1" dirty="0" smtClean="0">
                        <a:latin typeface="Cambria Math" panose="02040503050406030204" pitchFamily="18" charset="0"/>
                      </a:rPr>
                      <m:t>=</m:t>
                    </m:r>
                  </m:oMath>
                </a14:m>
                <a:r>
                  <a:rPr lang="en-US" dirty="0"/>
                  <a:t> 8</a:t>
                </a:r>
              </a:p>
            </p:txBody>
          </p:sp>
        </mc:Choice>
        <mc:Fallback xmlns="">
          <p:sp>
            <p:nvSpPr>
              <p:cNvPr id="7" name="Content Placeholder 1">
                <a:extLst>
                  <a:ext uri="{FF2B5EF4-FFF2-40B4-BE49-F238E27FC236}">
                    <a16:creationId xmlns:a16="http://schemas.microsoft.com/office/drawing/2014/main" id="{AA545040-335F-981D-41CC-DD5BD822E77F}"/>
                  </a:ext>
                </a:extLst>
              </p:cNvPr>
              <p:cNvSpPr txBox="1">
                <a:spLocks noRot="1" noChangeAspect="1" noMove="1" noResize="1" noEditPoints="1" noAdjustHandles="1" noChangeArrowheads="1" noChangeShapeType="1" noTextEdit="1"/>
              </p:cNvSpPr>
              <p:nvPr/>
            </p:nvSpPr>
            <p:spPr>
              <a:xfrm>
                <a:off x="908973" y="3461571"/>
                <a:ext cx="6983378" cy="354122"/>
              </a:xfrm>
              <a:prstGeom prst="rect">
                <a:avLst/>
              </a:prstGeom>
              <a:blipFill>
                <a:blip r:embed="rId3"/>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DB57F65D-D709-D448-B3DB-CB22B15CA99B}"/>
                  </a:ext>
                </a:extLst>
              </p:cNvPr>
              <p:cNvSpPr txBox="1">
                <a:spLocks/>
              </p:cNvSpPr>
              <p:nvPr/>
            </p:nvSpPr>
            <p:spPr>
              <a:xfrm>
                <a:off x="908973" y="3969829"/>
                <a:ext cx="6829469" cy="57692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16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a:t>
                </a:r>
              </a:p>
            </p:txBody>
          </p:sp>
        </mc:Choice>
        <mc:Fallback xmlns="">
          <p:sp>
            <p:nvSpPr>
              <p:cNvPr id="8" name="Content Placeholder 1">
                <a:extLst>
                  <a:ext uri="{FF2B5EF4-FFF2-40B4-BE49-F238E27FC236}">
                    <a16:creationId xmlns:a16="http://schemas.microsoft.com/office/drawing/2014/main" id="{DB57F65D-D709-D448-B3DB-CB22B15CA99B}"/>
                  </a:ext>
                </a:extLst>
              </p:cNvPr>
              <p:cNvSpPr txBox="1">
                <a:spLocks noRot="1" noChangeAspect="1" noMove="1" noResize="1" noEditPoints="1" noAdjustHandles="1" noChangeArrowheads="1" noChangeShapeType="1" noTextEdit="1"/>
              </p:cNvSpPr>
              <p:nvPr/>
            </p:nvSpPr>
            <p:spPr>
              <a:xfrm>
                <a:off x="908973" y="3969829"/>
                <a:ext cx="6829469" cy="5769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FB018B-4080-E60F-33DA-F439D50A50AE}"/>
                  </a:ext>
                </a:extLst>
              </p:cNvPr>
              <p:cNvSpPr txBox="1"/>
              <p:nvPr/>
            </p:nvSpPr>
            <p:spPr>
              <a:xfrm>
                <a:off x="7989749" y="3173619"/>
                <a:ext cx="216950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e>
                          </m:d>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den>
                      </m:f>
                    </m:oMath>
                  </m:oMathPara>
                </a14:m>
                <a:endParaRPr lang="en-US" dirty="0"/>
              </a:p>
            </p:txBody>
          </p:sp>
        </mc:Choice>
        <mc:Fallback xmlns="">
          <p:sp>
            <p:nvSpPr>
              <p:cNvPr id="10" name="TextBox 9">
                <a:extLst>
                  <a:ext uri="{FF2B5EF4-FFF2-40B4-BE49-F238E27FC236}">
                    <a16:creationId xmlns:a16="http://schemas.microsoft.com/office/drawing/2014/main" id="{2EFB018B-4080-E60F-33DA-F439D50A50AE}"/>
                  </a:ext>
                </a:extLst>
              </p:cNvPr>
              <p:cNvSpPr txBox="1">
                <a:spLocks noRot="1" noChangeAspect="1" noMove="1" noResize="1" noEditPoints="1" noAdjustHandles="1" noChangeArrowheads="1" noChangeShapeType="1" noTextEdit="1"/>
              </p:cNvSpPr>
              <p:nvPr/>
            </p:nvSpPr>
            <p:spPr>
              <a:xfrm>
                <a:off x="7989749" y="3173619"/>
                <a:ext cx="2169505" cy="6790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7BCD56-B486-8228-0AE9-340132DDC131}"/>
                  </a:ext>
                </a:extLst>
              </p:cNvPr>
              <p:cNvSpPr txBox="1"/>
              <p:nvPr/>
            </p:nvSpPr>
            <p:spPr>
              <a:xfrm>
                <a:off x="7989749" y="4032870"/>
                <a:ext cx="2026965" cy="1021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16</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8</m:t>
                          </m:r>
                        </m:den>
                      </m:f>
                      <m:r>
                        <a:rPr lang="en-US" b="0" i="1" smtClean="0">
                          <a:latin typeface="Cambria Math" panose="02040503050406030204" pitchFamily="18" charset="0"/>
                        </a:rPr>
                        <m:t> </m:t>
                      </m:r>
                    </m:oMath>
                  </m:oMathPara>
                </a14:m>
                <a:endParaRPr lang="en-US" dirty="0"/>
              </a:p>
            </p:txBody>
          </p:sp>
        </mc:Choice>
        <mc:Fallback xmlns="">
          <p:sp>
            <p:nvSpPr>
              <p:cNvPr id="12" name="TextBox 11">
                <a:extLst>
                  <a:ext uri="{FF2B5EF4-FFF2-40B4-BE49-F238E27FC236}">
                    <a16:creationId xmlns:a16="http://schemas.microsoft.com/office/drawing/2014/main" id="{AF7BCD56-B486-8228-0AE9-340132DDC131}"/>
                  </a:ext>
                </a:extLst>
              </p:cNvPr>
              <p:cNvSpPr txBox="1">
                <a:spLocks noRot="1" noChangeAspect="1" noMove="1" noResize="1" noEditPoints="1" noAdjustHandles="1" noChangeArrowheads="1" noChangeShapeType="1" noTextEdit="1"/>
              </p:cNvSpPr>
              <p:nvPr/>
            </p:nvSpPr>
            <p:spPr>
              <a:xfrm>
                <a:off x="7989749" y="4032870"/>
                <a:ext cx="2026965" cy="10211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978826D-6A23-A2F8-AE23-B4C7B298E180}"/>
                  </a:ext>
                </a:extLst>
              </p:cNvPr>
              <p:cNvSpPr txBox="1"/>
              <p:nvPr/>
            </p:nvSpPr>
            <p:spPr>
              <a:xfrm>
                <a:off x="8030424" y="2637967"/>
                <a:ext cx="3283784" cy="485774"/>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first bit is a 0,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16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a:t>
                </a:r>
              </a:p>
            </p:txBody>
          </p:sp>
        </mc:Choice>
        <mc:Fallback>
          <p:sp>
            <p:nvSpPr>
              <p:cNvPr id="13" name="TextBox 12">
                <a:extLst>
                  <a:ext uri="{FF2B5EF4-FFF2-40B4-BE49-F238E27FC236}">
                    <a16:creationId xmlns:a16="http://schemas.microsoft.com/office/drawing/2014/main" id="{F978826D-6A23-A2F8-AE23-B4C7B298E180}"/>
                  </a:ext>
                </a:extLst>
              </p:cNvPr>
              <p:cNvSpPr txBox="1">
                <a:spLocks noRot="1" noChangeAspect="1" noMove="1" noResize="1" noEditPoints="1" noAdjustHandles="1" noChangeArrowheads="1" noChangeShapeType="1" noTextEdit="1"/>
              </p:cNvSpPr>
              <p:nvPr/>
            </p:nvSpPr>
            <p:spPr>
              <a:xfrm>
                <a:off x="8030424" y="2637967"/>
                <a:ext cx="3283784" cy="485774"/>
              </a:xfrm>
              <a:prstGeom prst="rect">
                <a:avLst/>
              </a:prstGeom>
              <a:blipFill>
                <a:blip r:embed="rId7"/>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E4E060-1F17-0180-95BE-1C7BF5AA8079}"/>
                  </a:ext>
                </a:extLst>
              </p:cNvPr>
              <p:cNvSpPr txBox="1"/>
              <p:nvPr/>
            </p:nvSpPr>
            <p:spPr>
              <a:xfrm>
                <a:off x="7614788" y="141521"/>
                <a:ext cx="4430301" cy="13102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The conditional probability of E given F is</a:t>
                </a:r>
              </a:p>
              <a:p>
                <a:endParaRPr lang="en-US" dirty="0"/>
              </a:p>
              <a:p>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m:t>
                        </m:r>
                        <m:r>
                          <a:rPr lang="en-US" sz="2800" b="0" i="1" smtClean="0">
                            <a:latin typeface="Cambria Math" panose="02040503050406030204" pitchFamily="18" charset="0"/>
                          </a:rPr>
                          <m:t> </m:t>
                        </m:r>
                      </m:e>
                      <m:e>
                        <m:r>
                          <a:rPr lang="en-US" sz="2800" b="0" i="1" smtClean="0">
                            <a:latin typeface="Cambria Math" panose="02040503050406030204" pitchFamily="18" charset="0"/>
                          </a:rPr>
                          <m:t> </m:t>
                        </m:r>
                        <m:r>
                          <a:rPr lang="en-US" sz="2800" b="0" i="1" smtClean="0">
                            <a:latin typeface="Cambria Math" panose="02040503050406030204" pitchFamily="18" charset="0"/>
                          </a:rPr>
                          <m:t>𝐹</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𝐹</m:t>
                            </m:r>
                          </m:e>
                        </m:d>
                      </m:num>
                      <m:den>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𝐹</m:t>
                            </m:r>
                          </m:e>
                        </m:d>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𝐹</m:t>
                            </m:r>
                          </m:e>
                        </m:d>
                      </m:num>
                      <m:den>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den>
                    </m:f>
                  </m:oMath>
                </a14:m>
                <a:r>
                  <a:rPr lang="en-US" sz="2800" dirty="0"/>
                  <a:t>  </a:t>
                </a:r>
              </a:p>
            </p:txBody>
          </p:sp>
        </mc:Choice>
        <mc:Fallback xmlns="">
          <p:sp>
            <p:nvSpPr>
              <p:cNvPr id="14" name="TextBox 13">
                <a:extLst>
                  <a:ext uri="{FF2B5EF4-FFF2-40B4-BE49-F238E27FC236}">
                    <a16:creationId xmlns:a16="http://schemas.microsoft.com/office/drawing/2014/main" id="{CFE4E060-1F17-0180-95BE-1C7BF5AA8079}"/>
                  </a:ext>
                </a:extLst>
              </p:cNvPr>
              <p:cNvSpPr txBox="1">
                <a:spLocks noRot="1" noChangeAspect="1" noMove="1" noResize="1" noEditPoints="1" noAdjustHandles="1" noChangeArrowheads="1" noChangeShapeType="1" noTextEdit="1"/>
              </p:cNvSpPr>
              <p:nvPr/>
            </p:nvSpPr>
            <p:spPr>
              <a:xfrm>
                <a:off x="7614788" y="141521"/>
                <a:ext cx="4430301" cy="1310230"/>
              </a:xfrm>
              <a:prstGeom prst="rect">
                <a:avLst/>
              </a:prstGeom>
              <a:blipFill>
                <a:blip r:embed="rId8"/>
                <a:stretch>
                  <a:fillRect l="-549" t="-92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1FB345F-EC81-EC93-EE94-4259199811B2}"/>
              </a:ext>
            </a:extLst>
          </p:cNvPr>
          <p:cNvSpPr txBox="1"/>
          <p:nvPr/>
        </p:nvSpPr>
        <p:spPr>
          <a:xfrm>
            <a:off x="7870934" y="1431229"/>
            <a:ext cx="4291559" cy="369332"/>
          </a:xfrm>
          <a:prstGeom prst="rect">
            <a:avLst/>
          </a:prstGeom>
          <a:noFill/>
        </p:spPr>
        <p:txBody>
          <a:bodyPr wrap="none" rtlCol="0">
            <a:spAutoFit/>
          </a:bodyPr>
          <a:lstStyle/>
          <a:p>
            <a:r>
              <a:rPr lang="en-US" dirty="0"/>
              <a:t>*As long as the distribution is uniform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1F5F5A-10D7-7E1C-AE9C-A5E7373734D9}"/>
                  </a:ext>
                </a:extLst>
              </p:cNvPr>
              <p:cNvSpPr txBox="1"/>
              <p:nvPr/>
            </p:nvSpPr>
            <p:spPr>
              <a:xfrm>
                <a:off x="3520403" y="-20987"/>
                <a:ext cx="4218039"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4" name="TextBox 3">
                <a:extLst>
                  <a:ext uri="{FF2B5EF4-FFF2-40B4-BE49-F238E27FC236}">
                    <a16:creationId xmlns:a16="http://schemas.microsoft.com/office/drawing/2014/main" id="{C91F5F5A-10D7-7E1C-AE9C-A5E7373734D9}"/>
                  </a:ext>
                </a:extLst>
              </p:cNvPr>
              <p:cNvSpPr txBox="1">
                <a:spLocks noRot="1" noChangeAspect="1" noMove="1" noResize="1" noEditPoints="1" noAdjustHandles="1" noChangeArrowheads="1" noChangeShapeType="1" noTextEdit="1"/>
              </p:cNvSpPr>
              <p:nvPr/>
            </p:nvSpPr>
            <p:spPr>
              <a:xfrm>
                <a:off x="3520403" y="-20987"/>
                <a:ext cx="4218039" cy="533288"/>
              </a:xfrm>
              <a:prstGeom prst="rect">
                <a:avLst/>
              </a:prstGeom>
              <a:blipFill>
                <a:blip r:embed="rId9"/>
                <a:stretch>
                  <a:fillRect b="-6977"/>
                </a:stretch>
              </a:blipFill>
            </p:spPr>
            <p:txBody>
              <a:bodyPr/>
              <a:lstStyle/>
              <a:p>
                <a:r>
                  <a:rPr lang="en-US">
                    <a:noFill/>
                  </a:rPr>
                  <a:t> </a:t>
                </a:r>
              </a:p>
            </p:txBody>
          </p:sp>
        </mc:Fallback>
      </mc:AlternateContent>
    </p:spTree>
    <p:extLst>
      <p:ext uri="{BB962C8B-B14F-4D97-AF65-F5344CB8AC3E}">
        <p14:creationId xmlns:p14="http://schemas.microsoft.com/office/powerpoint/2010/main" val="240533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3" grpId="0"/>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2B5B6-B382-CC8A-EDCC-7FE109616D66}"/>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99FDA06-9C49-64C2-C88F-15AC3D867AB1}"/>
                  </a:ext>
                </a:extLst>
              </p:cNvPr>
              <p:cNvSpPr>
                <a:spLocks noGrp="1"/>
              </p:cNvSpPr>
              <p:nvPr>
                <p:ph idx="1"/>
              </p:nvPr>
            </p:nvSpPr>
            <p:spPr>
              <a:xfrm>
                <a:off x="259395" y="1542639"/>
                <a:ext cx="11075544" cy="4721635"/>
              </a:xfrm>
            </p:spPr>
            <p:txBody>
              <a:bodyPr>
                <a:normAutofit fontScale="77500" lnSpcReduction="20000"/>
              </a:bodyPr>
              <a:lstStyle/>
              <a:p>
                <a:pPr marL="0" indent="0">
                  <a:buNone/>
                </a:pPr>
                <a:r>
                  <a:rPr lang="en-US" dirty="0"/>
                  <a:t>If we flip a fair coin 3 times, there are 8 possible outcomes:</a:t>
                </a:r>
              </a:p>
              <a:p>
                <a:pPr marL="0" inden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𝐻𝐻𝐻</m:t>
                        </m:r>
                        <m:r>
                          <a:rPr lang="en-US" b="0" i="1" smtClean="0">
                            <a:latin typeface="Cambria Math" panose="02040503050406030204" pitchFamily="18" charset="0"/>
                          </a:rPr>
                          <m:t>, </m:t>
                        </m:r>
                        <m:r>
                          <a:rPr lang="en-US" b="0" i="1" smtClean="0">
                            <a:latin typeface="Cambria Math" panose="02040503050406030204" pitchFamily="18" charset="0"/>
                          </a:rPr>
                          <m:t>𝐻𝐻𝑇</m:t>
                        </m:r>
                        <m:r>
                          <a:rPr lang="en-US" b="0" i="1" smtClean="0">
                            <a:latin typeface="Cambria Math" panose="02040503050406030204" pitchFamily="18" charset="0"/>
                          </a:rPr>
                          <m:t>, </m:t>
                        </m:r>
                        <m:r>
                          <a:rPr lang="en-US" b="0" i="1" smtClean="0">
                            <a:latin typeface="Cambria Math" panose="02040503050406030204" pitchFamily="18" charset="0"/>
                          </a:rPr>
                          <m:t>𝐻𝑇𝐻</m:t>
                        </m:r>
                        <m:r>
                          <a:rPr lang="en-US" b="0" i="1" smtClean="0">
                            <a:latin typeface="Cambria Math" panose="02040503050406030204" pitchFamily="18" charset="0"/>
                          </a:rPr>
                          <m:t>, </m:t>
                        </m:r>
                        <m:r>
                          <a:rPr lang="en-US" b="0" i="1" smtClean="0">
                            <a:latin typeface="Cambria Math" panose="02040503050406030204" pitchFamily="18" charset="0"/>
                          </a:rPr>
                          <m:t>𝐻𝑇𝑇</m:t>
                        </m:r>
                        <m:r>
                          <a:rPr lang="en-US" b="0" i="1" smtClean="0">
                            <a:latin typeface="Cambria Math" panose="02040503050406030204" pitchFamily="18" charset="0"/>
                          </a:rPr>
                          <m:t>, </m:t>
                        </m:r>
                        <m:r>
                          <a:rPr lang="en-US" b="0" i="1" smtClean="0">
                            <a:latin typeface="Cambria Math" panose="02040503050406030204" pitchFamily="18" charset="0"/>
                          </a:rPr>
                          <m:t>𝑇𝐻𝐻</m:t>
                        </m:r>
                        <m:r>
                          <a:rPr lang="en-US" b="0" i="1" smtClean="0">
                            <a:latin typeface="Cambria Math" panose="02040503050406030204" pitchFamily="18" charset="0"/>
                          </a:rPr>
                          <m:t>, </m:t>
                        </m:r>
                        <m:r>
                          <a:rPr lang="en-US" b="0" i="1" smtClean="0">
                            <a:latin typeface="Cambria Math" panose="02040503050406030204" pitchFamily="18" charset="0"/>
                          </a:rPr>
                          <m:t>𝑇𝐻𝑇</m:t>
                        </m:r>
                        <m:r>
                          <a:rPr lang="en-US" b="0" i="1" smtClean="0">
                            <a:latin typeface="Cambria Math" panose="02040503050406030204" pitchFamily="18" charset="0"/>
                          </a:rPr>
                          <m:t>, </m:t>
                        </m:r>
                        <m:r>
                          <a:rPr lang="en-US" b="0" i="1" smtClean="0">
                            <a:latin typeface="Cambria Math" panose="02040503050406030204" pitchFamily="18" charset="0"/>
                          </a:rPr>
                          <m:t>𝑇𝑇𝐻</m:t>
                        </m:r>
                        <m:r>
                          <a:rPr lang="en-US" b="0" i="1" smtClean="0">
                            <a:latin typeface="Cambria Math" panose="02040503050406030204" pitchFamily="18" charset="0"/>
                          </a:rPr>
                          <m:t>, </m:t>
                        </m:r>
                        <m:r>
                          <a:rPr lang="en-US" b="0" i="1" smtClean="0">
                            <a:latin typeface="Cambria Math" panose="02040503050406030204" pitchFamily="18" charset="0"/>
                          </a:rPr>
                          <m:t>𝑇𝑇𝑇</m:t>
                        </m:r>
                      </m:e>
                    </m:d>
                  </m:oMath>
                </a14:m>
                <a:r>
                  <a:rPr lang="en-US" dirty="0"/>
                  <a:t>  </a:t>
                </a:r>
              </a:p>
              <a:p>
                <a:pPr marL="0" indent="0">
                  <a:buNone/>
                </a:pPr>
                <a:r>
                  <a:rPr lang="en-US" dirty="0"/>
                  <a:t>The probability of each outcome is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oMath>
                </a14:m>
                <a:r>
                  <a:rPr lang="en-US" dirty="0"/>
                  <a:t>.  The size of the sample space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is 8. </a:t>
                </a:r>
              </a:p>
              <a:p>
                <a:pPr marL="0" indent="0">
                  <a:buNone/>
                </a:pPr>
                <a:endParaRPr lang="en-US" dirty="0"/>
              </a:p>
              <a:p>
                <a:pPr marL="0" indent="0">
                  <a:buNone/>
                </a:pPr>
                <a:r>
                  <a:rPr lang="en-US" dirty="0"/>
                  <a:t>What is the probability of getting an odd number of tails? </a:t>
                </a:r>
              </a:p>
              <a:p>
                <a:pPr marL="0" indent="0">
                  <a:buNone/>
                </a:pPr>
                <a14:m>
                  <m:oMath xmlns:m="http://schemas.openxmlformats.org/officeDocument/2006/math">
                    <m:r>
                      <a:rPr lang="en-US" b="0" i="1" smtClean="0">
                        <a:solidFill>
                          <a:schemeClr val="accent1">
                            <a:lumMod val="20000"/>
                            <a:lumOff val="80000"/>
                          </a:schemeClr>
                        </a:solidFill>
                        <a:latin typeface="Cambria Math" panose="02040503050406030204" pitchFamily="18" charset="0"/>
                      </a:rPr>
                      <m:t>𝐸</m:t>
                    </m:r>
                    <m:r>
                      <a:rPr lang="en-US" b="0" i="1" smtClean="0">
                        <a:solidFill>
                          <a:schemeClr val="accent1">
                            <a:lumMod val="20000"/>
                            <a:lumOff val="80000"/>
                          </a:schemeClr>
                        </a:solidFill>
                        <a:latin typeface="Cambria Math" panose="02040503050406030204" pitchFamily="18" charset="0"/>
                      </a:rPr>
                      <m:t>={</m:t>
                    </m:r>
                    <m:r>
                      <a:rPr lang="en-US" b="0" i="1" smtClean="0">
                        <a:solidFill>
                          <a:schemeClr val="accent1">
                            <a:lumMod val="20000"/>
                            <a:lumOff val="80000"/>
                          </a:schemeClr>
                        </a:solidFill>
                        <a:latin typeface="Cambria Math" panose="02040503050406030204" pitchFamily="18" charset="0"/>
                      </a:rPr>
                      <m:t>𝐻𝐻𝑇</m:t>
                    </m:r>
                    <m:r>
                      <a:rPr lang="en-US" b="0" i="1" smtClean="0">
                        <a:solidFill>
                          <a:schemeClr val="accent1">
                            <a:lumMod val="20000"/>
                            <a:lumOff val="80000"/>
                          </a:schemeClr>
                        </a:solidFill>
                        <a:latin typeface="Cambria Math" panose="02040503050406030204" pitchFamily="18" charset="0"/>
                      </a:rPr>
                      <m:t>, </m:t>
                    </m:r>
                    <m:r>
                      <a:rPr lang="en-US" b="0" i="1" smtClean="0">
                        <a:solidFill>
                          <a:schemeClr val="accent1">
                            <a:lumMod val="20000"/>
                            <a:lumOff val="80000"/>
                          </a:schemeClr>
                        </a:solidFill>
                        <a:latin typeface="Cambria Math" panose="02040503050406030204" pitchFamily="18" charset="0"/>
                      </a:rPr>
                      <m:t>𝐻𝑇𝐻</m:t>
                    </m:r>
                    <m:r>
                      <a:rPr lang="en-US" b="0" i="1" smtClean="0">
                        <a:solidFill>
                          <a:schemeClr val="accent1">
                            <a:lumMod val="20000"/>
                            <a:lumOff val="80000"/>
                          </a:schemeClr>
                        </a:solidFill>
                        <a:latin typeface="Cambria Math" panose="02040503050406030204" pitchFamily="18" charset="0"/>
                      </a:rPr>
                      <m:t>, </m:t>
                    </m:r>
                    <m:r>
                      <a:rPr lang="en-US" b="0" i="1" smtClean="0">
                        <a:solidFill>
                          <a:schemeClr val="accent1">
                            <a:lumMod val="20000"/>
                            <a:lumOff val="80000"/>
                          </a:schemeClr>
                        </a:solidFill>
                        <a:latin typeface="Cambria Math" panose="02040503050406030204" pitchFamily="18" charset="0"/>
                      </a:rPr>
                      <m:t>𝑇𝐻𝐻</m:t>
                    </m:r>
                    <m:r>
                      <a:rPr lang="en-US" b="0" i="1" smtClean="0">
                        <a:solidFill>
                          <a:schemeClr val="accent1">
                            <a:lumMod val="20000"/>
                            <a:lumOff val="80000"/>
                          </a:schemeClr>
                        </a:solidFill>
                        <a:latin typeface="Cambria Math" panose="02040503050406030204" pitchFamily="18" charset="0"/>
                      </a:rPr>
                      <m:t>, </m:t>
                    </m:r>
                    <m:r>
                      <a:rPr lang="en-US" b="0" i="1" smtClean="0">
                        <a:solidFill>
                          <a:schemeClr val="accent1">
                            <a:lumMod val="20000"/>
                            <a:lumOff val="80000"/>
                          </a:schemeClr>
                        </a:solidFill>
                        <a:latin typeface="Cambria Math" panose="02040503050406030204" pitchFamily="18" charset="0"/>
                      </a:rPr>
                      <m:t>𝑇𝑇𝑇</m:t>
                    </m:r>
                    <m:r>
                      <a:rPr lang="en-US" b="0" i="1" smtClean="0">
                        <a:solidFill>
                          <a:schemeClr val="accent1">
                            <a:lumMod val="20000"/>
                            <a:lumOff val="80000"/>
                          </a:schemeClr>
                        </a:solidFill>
                        <a:latin typeface="Cambria Math" panose="02040503050406030204" pitchFamily="18" charset="0"/>
                      </a:rPr>
                      <m:t>}</m:t>
                    </m:r>
                  </m:oMath>
                </a14:m>
                <a:r>
                  <a:rPr lang="en-US" dirty="0">
                    <a:solidFill>
                      <a:schemeClr val="accent1">
                        <a:lumMod val="20000"/>
                        <a:lumOff val="80000"/>
                      </a:schemeClr>
                    </a:solidFill>
                  </a:rPr>
                  <a:t>, </a:t>
                </a:r>
                <a:r>
                  <a:rPr lang="en-US" dirty="0"/>
                  <a:t>so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num>
                      <m:den>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a:t>
                </a:r>
              </a:p>
              <a:p>
                <a:pPr marL="0" indent="0">
                  <a:buNone/>
                </a:pPr>
                <a:endParaRPr lang="en-US" dirty="0"/>
              </a:p>
              <a:p>
                <a:pPr marL="0" indent="0">
                  <a:buNone/>
                </a:pPr>
                <a:r>
                  <a:rPr lang="en-US" dirty="0"/>
                  <a:t>If we know the first coin flip is a tail, does that change the probability of getting an odd number of tails?</a:t>
                </a:r>
              </a:p>
              <a:p>
                <a:pPr marL="0" indent="0">
                  <a:buNone/>
                </a:pPr>
                <a:r>
                  <a:rPr lang="en-US" dirty="0"/>
                  <a:t>Our sample space has changed. Let's call the new sample space </a:t>
                </a:r>
                <a14:m>
                  <m:oMath xmlns:m="http://schemas.openxmlformats.org/officeDocument/2006/math">
                    <m:r>
                      <a:rPr lang="en-US" b="0" i="1" smtClean="0">
                        <a:latin typeface="Cambria Math" panose="02040503050406030204" pitchFamily="18" charset="0"/>
                      </a:rPr>
                      <m:t>𝐹</m:t>
                    </m:r>
                  </m:oMath>
                </a14:m>
                <a:r>
                  <a:rPr lang="en-US" dirty="0"/>
                  <a:t>. Then,  </a:t>
                </a:r>
                <a:br>
                  <a:rPr lang="en-US" dirty="0"/>
                </a:br>
                <a14:m>
                  <m:oMath xmlns:m="http://schemas.openxmlformats.org/officeDocument/2006/math">
                    <m:r>
                      <a:rPr lang="en-US" b="0" i="1" smtClean="0">
                        <a:solidFill>
                          <a:schemeClr val="accent1">
                            <a:lumMod val="20000"/>
                            <a:lumOff val="80000"/>
                          </a:schemeClr>
                        </a:solidFill>
                        <a:latin typeface="Cambria Math" panose="02040503050406030204" pitchFamily="18" charset="0"/>
                      </a:rPr>
                      <m:t>𝐹</m:t>
                    </m:r>
                    <m:r>
                      <a:rPr lang="en-US" b="0" i="0" smtClean="0">
                        <a:solidFill>
                          <a:schemeClr val="accent1">
                            <a:lumMod val="20000"/>
                            <a:lumOff val="80000"/>
                          </a:schemeClr>
                        </a:solidFill>
                        <a:latin typeface="Cambria Math" panose="02040503050406030204" pitchFamily="18" charset="0"/>
                      </a:rPr>
                      <m:t>=</m:t>
                    </m:r>
                    <m:d>
                      <m:dPr>
                        <m:begChr m:val="{"/>
                        <m:endChr m:val="}"/>
                        <m:ctrlPr>
                          <a:rPr lang="en-US" b="0" i="1" smtClean="0">
                            <a:solidFill>
                              <a:schemeClr val="accent1">
                                <a:lumMod val="20000"/>
                                <a:lumOff val="80000"/>
                              </a:schemeClr>
                            </a:solidFill>
                            <a:latin typeface="Cambria Math" panose="02040503050406030204" pitchFamily="18" charset="0"/>
                          </a:rPr>
                        </m:ctrlPr>
                      </m:dPr>
                      <m:e>
                        <m:r>
                          <a:rPr lang="en-US" b="0" i="1" smtClean="0">
                            <a:solidFill>
                              <a:schemeClr val="accent1">
                                <a:lumMod val="20000"/>
                                <a:lumOff val="80000"/>
                              </a:schemeClr>
                            </a:solidFill>
                            <a:latin typeface="Cambria Math" panose="02040503050406030204" pitchFamily="18" charset="0"/>
                          </a:rPr>
                          <m:t>𝑇𝐻𝐻</m:t>
                        </m:r>
                        <m:r>
                          <a:rPr lang="en-US" b="0" i="1" smtClean="0">
                            <a:solidFill>
                              <a:schemeClr val="accent1">
                                <a:lumMod val="20000"/>
                                <a:lumOff val="80000"/>
                              </a:schemeClr>
                            </a:solidFill>
                            <a:latin typeface="Cambria Math" panose="02040503050406030204" pitchFamily="18" charset="0"/>
                          </a:rPr>
                          <m:t>, </m:t>
                        </m:r>
                        <m:r>
                          <a:rPr lang="en-US" b="0" i="1" smtClean="0">
                            <a:solidFill>
                              <a:schemeClr val="accent1">
                                <a:lumMod val="20000"/>
                                <a:lumOff val="80000"/>
                              </a:schemeClr>
                            </a:solidFill>
                            <a:latin typeface="Cambria Math" panose="02040503050406030204" pitchFamily="18" charset="0"/>
                          </a:rPr>
                          <m:t>𝑇𝐻𝑇</m:t>
                        </m:r>
                        <m:r>
                          <a:rPr lang="en-US" b="0" i="1" smtClean="0">
                            <a:solidFill>
                              <a:schemeClr val="accent1">
                                <a:lumMod val="20000"/>
                                <a:lumOff val="80000"/>
                              </a:schemeClr>
                            </a:solidFill>
                            <a:latin typeface="Cambria Math" panose="02040503050406030204" pitchFamily="18" charset="0"/>
                          </a:rPr>
                          <m:t>, </m:t>
                        </m:r>
                        <m:r>
                          <a:rPr lang="en-US" b="0" i="1" smtClean="0">
                            <a:solidFill>
                              <a:schemeClr val="accent1">
                                <a:lumMod val="20000"/>
                                <a:lumOff val="80000"/>
                              </a:schemeClr>
                            </a:solidFill>
                            <a:latin typeface="Cambria Math" panose="02040503050406030204" pitchFamily="18" charset="0"/>
                          </a:rPr>
                          <m:t>𝑇𝑇𝐻</m:t>
                        </m:r>
                        <m:r>
                          <a:rPr lang="en-US" b="0" i="1" smtClean="0">
                            <a:solidFill>
                              <a:schemeClr val="accent1">
                                <a:lumMod val="20000"/>
                                <a:lumOff val="80000"/>
                              </a:schemeClr>
                            </a:solidFill>
                            <a:latin typeface="Cambria Math" panose="02040503050406030204" pitchFamily="18" charset="0"/>
                          </a:rPr>
                          <m:t>, </m:t>
                        </m:r>
                        <m:r>
                          <a:rPr lang="en-US" b="0" i="1" smtClean="0">
                            <a:solidFill>
                              <a:schemeClr val="accent1">
                                <a:lumMod val="20000"/>
                                <a:lumOff val="80000"/>
                              </a:schemeClr>
                            </a:solidFill>
                            <a:latin typeface="Cambria Math" panose="02040503050406030204" pitchFamily="18" charset="0"/>
                          </a:rPr>
                          <m:t>𝑇𝑇𝑇</m:t>
                        </m:r>
                      </m:e>
                    </m:d>
                  </m:oMath>
                </a14:m>
                <a:r>
                  <a:rPr lang="en-US" dirty="0"/>
                  <a:t> </a:t>
                </a:r>
              </a:p>
              <a:p>
                <a:pPr marL="0" indent="0">
                  <a:buNone/>
                </a:pPr>
                <a:r>
                  <a:rPr lang="en-US" dirty="0"/>
                  <a:t>Our new event space, given </a:t>
                </a:r>
                <a14:m>
                  <m:oMath xmlns:m="http://schemas.openxmlformats.org/officeDocument/2006/math">
                    <m:r>
                      <a:rPr lang="en-US" b="0" i="1" smtClean="0">
                        <a:latin typeface="Cambria Math" panose="02040503050406030204" pitchFamily="18" charset="0"/>
                      </a:rPr>
                      <m:t>𝐹</m:t>
                    </m:r>
                  </m:oMath>
                </a14:m>
                <a:r>
                  <a:rPr lang="en-US" dirty="0"/>
                  <a:t>, is everything that is in </a:t>
                </a:r>
                <a14:m>
                  <m:oMath xmlns:m="http://schemas.openxmlformats.org/officeDocument/2006/math">
                    <m:r>
                      <a:rPr lang="en-US" b="0" i="1" smtClean="0">
                        <a:latin typeface="Cambria Math" panose="02040503050406030204" pitchFamily="18" charset="0"/>
                      </a:rPr>
                      <m:t>𝐸</m:t>
                    </m:r>
                  </m:oMath>
                </a14:m>
                <a:r>
                  <a:rPr lang="en-US" dirty="0"/>
                  <a:t> and </a:t>
                </a:r>
                <a14:m>
                  <m:oMath xmlns:m="http://schemas.openxmlformats.org/officeDocument/2006/math">
                    <m:r>
                      <a:rPr lang="en-US" b="0" i="1" smtClean="0">
                        <a:latin typeface="Cambria Math" panose="02040503050406030204" pitchFamily="18" charset="0"/>
                      </a:rPr>
                      <m:t>𝐹</m:t>
                    </m:r>
                  </m:oMath>
                </a14:m>
                <a:r>
                  <a:rPr lang="en-US" dirty="0"/>
                  <a:t>, which is </a:t>
                </a:r>
                <a14:m>
                  <m:oMath xmlns:m="http://schemas.openxmlformats.org/officeDocument/2006/math">
                    <m:r>
                      <a:rPr lang="en-US" b="0" i="1" smtClean="0">
                        <a:solidFill>
                          <a:schemeClr val="accent6">
                            <a:lumMod val="20000"/>
                            <a:lumOff val="80000"/>
                          </a:schemeClr>
                        </a:solidFill>
                        <a:latin typeface="Cambria Math" panose="02040503050406030204" pitchFamily="18" charset="0"/>
                      </a:rPr>
                      <m:t>𝐸</m:t>
                    </m:r>
                    <m:r>
                      <a:rPr lang="en-US" b="0" i="1" smtClean="0">
                        <a:solidFill>
                          <a:schemeClr val="accent6">
                            <a:lumMod val="20000"/>
                            <a:lumOff val="80000"/>
                          </a:schemeClr>
                        </a:solidFill>
                        <a:latin typeface="Cambria Math" panose="02040503050406030204" pitchFamily="18" charset="0"/>
                      </a:rPr>
                      <m:t>∩</m:t>
                    </m:r>
                    <m:r>
                      <a:rPr lang="en-US" b="0" i="1" smtClean="0">
                        <a:solidFill>
                          <a:schemeClr val="accent6">
                            <a:lumMod val="20000"/>
                            <a:lumOff val="80000"/>
                          </a:schemeClr>
                        </a:solidFill>
                        <a:latin typeface="Cambria Math" panose="02040503050406030204" pitchFamily="18" charset="0"/>
                      </a:rPr>
                      <m:t>𝐹</m:t>
                    </m:r>
                    <m:r>
                      <a:rPr lang="en-US" b="0" i="1" smtClean="0">
                        <a:solidFill>
                          <a:schemeClr val="accent6">
                            <a:lumMod val="20000"/>
                            <a:lumOff val="80000"/>
                          </a:schemeClr>
                        </a:solidFill>
                        <a:latin typeface="Cambria Math" panose="02040503050406030204" pitchFamily="18" charset="0"/>
                      </a:rPr>
                      <m:t>={</m:t>
                    </m:r>
                    <m:r>
                      <a:rPr lang="en-US" b="0" i="1" smtClean="0">
                        <a:solidFill>
                          <a:schemeClr val="accent6">
                            <a:lumMod val="20000"/>
                            <a:lumOff val="80000"/>
                          </a:schemeClr>
                        </a:solidFill>
                        <a:latin typeface="Cambria Math" panose="02040503050406030204" pitchFamily="18" charset="0"/>
                      </a:rPr>
                      <m:t>𝑇𝐻𝐻</m:t>
                    </m:r>
                    <m:r>
                      <a:rPr lang="en-US" b="0" i="1" smtClean="0">
                        <a:solidFill>
                          <a:schemeClr val="accent6">
                            <a:lumMod val="20000"/>
                            <a:lumOff val="80000"/>
                          </a:schemeClr>
                        </a:solidFill>
                        <a:latin typeface="Cambria Math" panose="02040503050406030204" pitchFamily="18" charset="0"/>
                      </a:rPr>
                      <m:t>, </m:t>
                    </m:r>
                    <m:r>
                      <a:rPr lang="en-US" b="0" i="1" smtClean="0">
                        <a:solidFill>
                          <a:schemeClr val="accent6">
                            <a:lumMod val="20000"/>
                            <a:lumOff val="80000"/>
                          </a:schemeClr>
                        </a:solidFill>
                        <a:latin typeface="Cambria Math" panose="02040503050406030204" pitchFamily="18" charset="0"/>
                      </a:rPr>
                      <m:t>𝑇𝑇𝑇</m:t>
                    </m:r>
                    <m:r>
                      <a:rPr lang="en-US" b="0" i="1" smtClean="0">
                        <a:solidFill>
                          <a:schemeClr val="accent6">
                            <a:lumMod val="20000"/>
                            <a:lumOff val="80000"/>
                          </a:schemeClr>
                        </a:solidFill>
                        <a:latin typeface="Cambria Math" panose="02040503050406030204" pitchFamily="18" charset="0"/>
                      </a:rPr>
                      <m:t>}</m:t>
                    </m:r>
                  </m:oMath>
                </a14:m>
                <a:r>
                  <a:rPr lang="en-US" dirty="0">
                    <a:solidFill>
                      <a:schemeClr val="accent6">
                        <a:lumMod val="20000"/>
                        <a:lumOff val="80000"/>
                      </a:schemeClr>
                    </a:solidFill>
                  </a:rPr>
                  <a:t>. </a:t>
                </a:r>
                <a:endParaRPr lang="en-US" dirty="0"/>
              </a:p>
              <a:p>
                <a:pPr marL="0" indent="0">
                  <a:buNone/>
                </a:pPr>
                <a14:m>
                  <m:oMath xmlns:m="http://schemas.openxmlformats.org/officeDocument/2006/math">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𝐸</m:t>
                        </m:r>
                        <m:r>
                          <a:rPr lang="en-US" sz="2200" b="0" i="1" smtClean="0">
                            <a:latin typeface="Cambria Math" panose="02040503050406030204" pitchFamily="18" charset="0"/>
                          </a:rPr>
                          <m:t> | </m:t>
                        </m:r>
                        <m:r>
                          <a:rPr lang="en-US" sz="2200" b="0" i="1" smtClean="0">
                            <a:latin typeface="Cambria Math" panose="02040503050406030204" pitchFamily="18" charset="0"/>
                          </a:rPr>
                          <m:t>𝐹</m:t>
                        </m:r>
                      </m:e>
                    </m:d>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𝐹</m:t>
                            </m:r>
                          </m:e>
                        </m:d>
                      </m:num>
                      <m:den>
                        <m:r>
                          <a:rPr lang="en-US" sz="2200" b="0" i="1" smtClean="0">
                            <a:latin typeface="Cambria Math" panose="02040503050406030204" pitchFamily="18" charset="0"/>
                          </a:rPr>
                          <m:t>|</m:t>
                        </m:r>
                        <m:r>
                          <a:rPr lang="en-US" sz="2200" b="0" i="1" smtClean="0">
                            <a:latin typeface="Cambria Math" panose="02040503050406030204" pitchFamily="18" charset="0"/>
                          </a:rPr>
                          <m:t>𝐹</m:t>
                        </m:r>
                        <m:r>
                          <a:rPr lang="en-US" sz="2200" b="0" i="1" smtClean="0">
                            <a:latin typeface="Cambria Math" panose="02040503050406030204" pitchFamily="18" charset="0"/>
                          </a:rPr>
                          <m:t>|</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2</m:t>
                        </m:r>
                      </m:num>
                      <m:den>
                        <m:r>
                          <a:rPr lang="en-US" sz="2200" b="0" i="1" smtClean="0">
                            <a:latin typeface="Cambria Math" panose="02040503050406030204" pitchFamily="18" charset="0"/>
                          </a:rPr>
                          <m:t>4</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oMath>
                </a14:m>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599FDA06-9C49-64C2-C88F-15AC3D867AB1}"/>
                  </a:ext>
                </a:extLst>
              </p:cNvPr>
              <p:cNvSpPr>
                <a:spLocks noGrp="1" noRot="1" noChangeAspect="1" noMove="1" noResize="1" noEditPoints="1" noAdjustHandles="1" noChangeArrowheads="1" noChangeShapeType="1" noTextEdit="1"/>
              </p:cNvSpPr>
              <p:nvPr>
                <p:ph idx="1"/>
              </p:nvPr>
            </p:nvSpPr>
            <p:spPr>
              <a:xfrm>
                <a:off x="259395" y="1542639"/>
                <a:ext cx="11075544" cy="4721635"/>
              </a:xfrm>
              <a:blipFill>
                <a:blip r:embed="rId2"/>
                <a:stretch>
                  <a:fillRect l="-687" t="-2681" r="-115" b="-10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AD81AE-6523-B6A0-5AF8-646C7C85BEE2}"/>
                  </a:ext>
                </a:extLst>
              </p:cNvPr>
              <p:cNvSpPr txBox="1"/>
              <p:nvPr/>
            </p:nvSpPr>
            <p:spPr>
              <a:xfrm>
                <a:off x="7435775" y="-20988"/>
                <a:ext cx="4756225" cy="13102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The conditional probability of E given F is</a:t>
                </a:r>
              </a:p>
              <a:p>
                <a:endParaRPr lang="en-US" dirty="0"/>
              </a:p>
              <a:p>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m:t>
                        </m:r>
                        <m:r>
                          <a:rPr lang="en-US" sz="2800" b="0" i="1" smtClean="0">
                            <a:latin typeface="Cambria Math" panose="02040503050406030204" pitchFamily="18" charset="0"/>
                          </a:rPr>
                          <m:t> </m:t>
                        </m:r>
                      </m:e>
                      <m:e>
                        <m:r>
                          <a:rPr lang="en-US" sz="2800" b="0" i="1" smtClean="0">
                            <a:latin typeface="Cambria Math" panose="02040503050406030204" pitchFamily="18" charset="0"/>
                          </a:rPr>
                          <m:t> </m:t>
                        </m:r>
                        <m:r>
                          <a:rPr lang="en-US" sz="2800" b="0" i="1" smtClean="0">
                            <a:latin typeface="Cambria Math" panose="02040503050406030204" pitchFamily="18" charset="0"/>
                          </a:rPr>
                          <m:t>𝐹</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𝐹</m:t>
                            </m:r>
                          </m:e>
                        </m:d>
                      </m:num>
                      <m:den>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𝐹</m:t>
                            </m:r>
                          </m:e>
                        </m:d>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𝐹</m:t>
                            </m:r>
                          </m:e>
                        </m:d>
                      </m:num>
                      <m:den>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den>
                    </m:f>
                  </m:oMath>
                </a14:m>
                <a:r>
                  <a:rPr lang="en-US" sz="2800" dirty="0"/>
                  <a:t>  </a:t>
                </a:r>
              </a:p>
            </p:txBody>
          </p:sp>
        </mc:Choice>
        <mc:Fallback xmlns="">
          <p:sp>
            <p:nvSpPr>
              <p:cNvPr id="5" name="TextBox 4">
                <a:extLst>
                  <a:ext uri="{FF2B5EF4-FFF2-40B4-BE49-F238E27FC236}">
                    <a16:creationId xmlns:a16="http://schemas.microsoft.com/office/drawing/2014/main" id="{0EAD81AE-6523-B6A0-5AF8-646C7C85BEE2}"/>
                  </a:ext>
                </a:extLst>
              </p:cNvPr>
              <p:cNvSpPr txBox="1">
                <a:spLocks noRot="1" noChangeAspect="1" noMove="1" noResize="1" noEditPoints="1" noAdjustHandles="1" noChangeArrowheads="1" noChangeShapeType="1" noTextEdit="1"/>
              </p:cNvSpPr>
              <p:nvPr/>
            </p:nvSpPr>
            <p:spPr>
              <a:xfrm>
                <a:off x="7435775" y="-20988"/>
                <a:ext cx="4756225" cy="1310230"/>
              </a:xfrm>
              <a:prstGeom prst="rect">
                <a:avLst/>
              </a:prstGeom>
              <a:blipFill>
                <a:blip r:embed="rId3"/>
                <a:stretch>
                  <a:fillRect l="-798" t="-962" b="-480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0AD44D8-A72B-3B95-9594-910F27606A8F}"/>
              </a:ext>
            </a:extLst>
          </p:cNvPr>
          <p:cNvSpPr txBox="1"/>
          <p:nvPr/>
        </p:nvSpPr>
        <p:spPr>
          <a:xfrm>
            <a:off x="4627418" y="5894943"/>
            <a:ext cx="4584909" cy="369332"/>
          </a:xfrm>
          <a:prstGeom prst="rect">
            <a:avLst/>
          </a:prstGeom>
          <a:noFill/>
        </p:spPr>
        <p:txBody>
          <a:bodyPr wrap="none" rtlCol="0">
            <a:spAutoFit/>
          </a:bodyPr>
          <a:lstStyle/>
          <a:p>
            <a:r>
              <a:rPr lang="en-US" dirty="0"/>
              <a:t>The probability did not change. Why not?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981EC3-1FD3-713D-34B8-2E2DAF39FD20}"/>
                  </a:ext>
                </a:extLst>
              </p:cNvPr>
              <p:cNvSpPr txBox="1"/>
              <p:nvPr/>
            </p:nvSpPr>
            <p:spPr>
              <a:xfrm>
                <a:off x="10070432" y="1828800"/>
                <a:ext cx="1480983" cy="1200329"/>
              </a:xfrm>
              <a:prstGeom prst="rect">
                <a:avLst/>
              </a:prstGeom>
              <a:noFill/>
            </p:spPr>
            <p:txBody>
              <a:bodyPr wrap="none" rtlCol="0">
                <a:spAutoFit/>
              </a:bodyPr>
              <a:lstStyle/>
              <a:p>
                <a:r>
                  <a:rPr lang="en-US" dirty="0"/>
                  <a:t>What is S?</a:t>
                </a:r>
              </a:p>
              <a:p>
                <a:r>
                  <a:rPr lang="en-US" dirty="0"/>
                  <a:t>What is E?</a:t>
                </a:r>
              </a:p>
              <a:p>
                <a:r>
                  <a:rPr lang="en-US" dirty="0"/>
                  <a:t>What is F?</a:t>
                </a:r>
              </a:p>
              <a:p>
                <a:r>
                  <a:rPr lang="en-US" dirty="0"/>
                  <a:t>What is E</a:t>
                </a:r>
                <a:r>
                  <a:rPr lang="en-US" b="0" dirty="0"/>
                  <a:t> </a:t>
                </a:r>
                <a14:m>
                  <m:oMath xmlns:m="http://schemas.openxmlformats.org/officeDocument/2006/math">
                    <m:r>
                      <a:rPr lang="en-US" b="0" i="1" smtClean="0">
                        <a:latin typeface="Cambria Math" panose="02040503050406030204" pitchFamily="18" charset="0"/>
                      </a:rPr>
                      <m:t>∩</m:t>
                    </m:r>
                  </m:oMath>
                </a14:m>
                <a:r>
                  <a:rPr lang="en-US" dirty="0"/>
                  <a:t>F?</a:t>
                </a:r>
              </a:p>
            </p:txBody>
          </p:sp>
        </mc:Choice>
        <mc:Fallback xmlns="">
          <p:sp>
            <p:nvSpPr>
              <p:cNvPr id="6" name="TextBox 5">
                <a:extLst>
                  <a:ext uri="{FF2B5EF4-FFF2-40B4-BE49-F238E27FC236}">
                    <a16:creationId xmlns:a16="http://schemas.microsoft.com/office/drawing/2014/main" id="{0C981EC3-1FD3-713D-34B8-2E2DAF39FD20}"/>
                  </a:ext>
                </a:extLst>
              </p:cNvPr>
              <p:cNvSpPr txBox="1">
                <a:spLocks noRot="1" noChangeAspect="1" noMove="1" noResize="1" noEditPoints="1" noAdjustHandles="1" noChangeArrowheads="1" noChangeShapeType="1" noTextEdit="1"/>
              </p:cNvSpPr>
              <p:nvPr/>
            </p:nvSpPr>
            <p:spPr>
              <a:xfrm>
                <a:off x="10070432" y="1828800"/>
                <a:ext cx="1480983" cy="1200329"/>
              </a:xfrm>
              <a:prstGeom prst="rect">
                <a:avLst/>
              </a:prstGeom>
              <a:blipFill>
                <a:blip r:embed="rId4"/>
                <a:stretch>
                  <a:fillRect l="-2542" t="-2105" r="-2542" b="-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2B1765-F242-17F3-6944-F44163F4FF2E}"/>
                  </a:ext>
                </a:extLst>
              </p:cNvPr>
              <p:cNvSpPr txBox="1"/>
              <p:nvPr/>
            </p:nvSpPr>
            <p:spPr>
              <a:xfrm>
                <a:off x="3353254" y="-20989"/>
                <a:ext cx="4218039"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7" name="TextBox 6">
                <a:extLst>
                  <a:ext uri="{FF2B5EF4-FFF2-40B4-BE49-F238E27FC236}">
                    <a16:creationId xmlns:a16="http://schemas.microsoft.com/office/drawing/2014/main" id="{122B1765-F242-17F3-6944-F44163F4FF2E}"/>
                  </a:ext>
                </a:extLst>
              </p:cNvPr>
              <p:cNvSpPr txBox="1">
                <a:spLocks noRot="1" noChangeAspect="1" noMove="1" noResize="1" noEditPoints="1" noAdjustHandles="1" noChangeArrowheads="1" noChangeShapeType="1" noTextEdit="1"/>
              </p:cNvSpPr>
              <p:nvPr/>
            </p:nvSpPr>
            <p:spPr>
              <a:xfrm>
                <a:off x="3353254" y="-20989"/>
                <a:ext cx="4218039" cy="533288"/>
              </a:xfrm>
              <a:prstGeom prst="rect">
                <a:avLst/>
              </a:prstGeom>
              <a:blipFill>
                <a:blip r:embed="rId5"/>
                <a:stretch>
                  <a:fillRect b="-6977"/>
                </a:stretch>
              </a:blipFill>
            </p:spPr>
            <p:txBody>
              <a:bodyPr/>
              <a:lstStyle/>
              <a:p>
                <a:r>
                  <a:rPr lang="en-US">
                    <a:noFill/>
                  </a:rPr>
                  <a:t> </a:t>
                </a:r>
              </a:p>
            </p:txBody>
          </p:sp>
        </mc:Fallback>
      </mc:AlternateContent>
    </p:spTree>
    <p:extLst>
      <p:ext uri="{BB962C8B-B14F-4D97-AF65-F5344CB8AC3E}">
        <p14:creationId xmlns:p14="http://schemas.microsoft.com/office/powerpoint/2010/main" val="219186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1F7E-7818-CFCC-8712-52DCDB005C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92465A-C3AD-D57B-DDED-C3AD99C47868}"/>
              </a:ext>
            </a:extLst>
          </p:cNvPr>
          <p:cNvSpPr>
            <a:spLocks noGrp="1"/>
          </p:cNvSpPr>
          <p:nvPr>
            <p:ph idx="1"/>
          </p:nvPr>
        </p:nvSpPr>
        <p:spPr/>
        <p:txBody>
          <a:bodyPr/>
          <a:lstStyle/>
          <a:p>
            <a:r>
              <a:rPr lang="en-US" dirty="0"/>
              <a:t>Additional Exercises 12.3.1 – As a class</a:t>
            </a:r>
          </a:p>
          <a:p>
            <a:r>
              <a:rPr lang="en-US" dirty="0"/>
              <a:t>12.3.2 – </a:t>
            </a:r>
            <a:r>
              <a:rPr lang="en-US" dirty="0">
                <a:hlinkClick r:id="rId2"/>
              </a:rPr>
              <a:t>Using Python</a:t>
            </a:r>
            <a:endParaRPr lang="en-US" dirty="0"/>
          </a:p>
        </p:txBody>
      </p:sp>
    </p:spTree>
    <p:extLst>
      <p:ext uri="{BB962C8B-B14F-4D97-AF65-F5344CB8AC3E}">
        <p14:creationId xmlns:p14="http://schemas.microsoft.com/office/powerpoint/2010/main" val="1161309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6E9E-5D66-0056-0B36-640EFE6541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38BE3A-BC42-62CB-BD78-D0C078637BD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DA162E9-CD9E-F3EB-5F98-DA8CB5DD06E9}"/>
              </a:ext>
            </a:extLst>
          </p:cNvPr>
          <p:cNvPicPr>
            <a:picLocks noChangeAspect="1"/>
          </p:cNvPicPr>
          <p:nvPr/>
        </p:nvPicPr>
        <p:blipFill>
          <a:blip r:embed="rId2"/>
          <a:stretch>
            <a:fillRect/>
          </a:stretch>
        </p:blipFill>
        <p:spPr>
          <a:xfrm>
            <a:off x="0" y="0"/>
            <a:ext cx="9137589" cy="6858000"/>
          </a:xfrm>
          <a:prstGeom prst="rect">
            <a:avLst/>
          </a:prstGeom>
        </p:spPr>
      </p:pic>
      <p:pic>
        <p:nvPicPr>
          <p:cNvPr id="10" name="Picture 9">
            <a:extLst>
              <a:ext uri="{FF2B5EF4-FFF2-40B4-BE49-F238E27FC236}">
                <a16:creationId xmlns:a16="http://schemas.microsoft.com/office/drawing/2014/main" id="{DD01C59A-AE0C-EBC0-E9FB-482A71FCDB85}"/>
              </a:ext>
            </a:extLst>
          </p:cNvPr>
          <p:cNvPicPr>
            <a:picLocks noChangeAspect="1"/>
          </p:cNvPicPr>
          <p:nvPr/>
        </p:nvPicPr>
        <p:blipFill>
          <a:blip r:embed="rId3"/>
          <a:stretch>
            <a:fillRect/>
          </a:stretch>
        </p:blipFill>
        <p:spPr>
          <a:xfrm>
            <a:off x="7815456" y="2857340"/>
            <a:ext cx="4376544" cy="744310"/>
          </a:xfrm>
          <a:prstGeom prst="rect">
            <a:avLst/>
          </a:prstGeom>
        </p:spPr>
      </p:pic>
      <p:pic>
        <p:nvPicPr>
          <p:cNvPr id="3076" name="Picture 4" descr="What is the probability of not getting a sum of 8 if a pair of dice is  rolled? - Quora">
            <a:extLst>
              <a:ext uri="{FF2B5EF4-FFF2-40B4-BE49-F238E27FC236}">
                <a16:creationId xmlns:a16="http://schemas.microsoft.com/office/drawing/2014/main" id="{8228DEA0-275C-C4C4-3890-3B281479C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1805" y="3746122"/>
            <a:ext cx="3033203" cy="2380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443DF0A-1A90-35DD-0041-B11BCFF2B576}"/>
                  </a:ext>
                </a:extLst>
              </p:cNvPr>
              <p:cNvSpPr txBox="1"/>
              <p:nvPr/>
            </p:nvSpPr>
            <p:spPr>
              <a:xfrm>
                <a:off x="9937914" y="31187"/>
                <a:ext cx="1480983" cy="1200329"/>
              </a:xfrm>
              <a:prstGeom prst="rect">
                <a:avLst/>
              </a:prstGeom>
              <a:noFill/>
            </p:spPr>
            <p:txBody>
              <a:bodyPr wrap="none" rtlCol="0">
                <a:spAutoFit/>
              </a:bodyPr>
              <a:lstStyle/>
              <a:p>
                <a:r>
                  <a:rPr lang="en-US" dirty="0"/>
                  <a:t>What is S?</a:t>
                </a:r>
              </a:p>
              <a:p>
                <a:r>
                  <a:rPr lang="en-US" dirty="0"/>
                  <a:t>What is E?</a:t>
                </a:r>
              </a:p>
              <a:p>
                <a:r>
                  <a:rPr lang="en-US" dirty="0"/>
                  <a:t>What is F?</a:t>
                </a:r>
              </a:p>
              <a:p>
                <a:r>
                  <a:rPr lang="en-US" dirty="0"/>
                  <a:t>What is E</a:t>
                </a:r>
                <a:r>
                  <a:rPr lang="en-US" b="0" dirty="0"/>
                  <a:t> </a:t>
                </a:r>
                <a14:m>
                  <m:oMath xmlns:m="http://schemas.openxmlformats.org/officeDocument/2006/math">
                    <m:r>
                      <a:rPr lang="en-US" b="0" i="1" smtClean="0">
                        <a:latin typeface="Cambria Math" panose="02040503050406030204" pitchFamily="18" charset="0"/>
                      </a:rPr>
                      <m:t>∩</m:t>
                    </m:r>
                  </m:oMath>
                </a14:m>
                <a:r>
                  <a:rPr lang="en-US" dirty="0"/>
                  <a:t>F?</a:t>
                </a:r>
              </a:p>
            </p:txBody>
          </p:sp>
        </mc:Choice>
        <mc:Fallback xmlns="">
          <p:sp>
            <p:nvSpPr>
              <p:cNvPr id="11" name="TextBox 10">
                <a:extLst>
                  <a:ext uri="{FF2B5EF4-FFF2-40B4-BE49-F238E27FC236}">
                    <a16:creationId xmlns:a16="http://schemas.microsoft.com/office/drawing/2014/main" id="{4443DF0A-1A90-35DD-0041-B11BCFF2B576}"/>
                  </a:ext>
                </a:extLst>
              </p:cNvPr>
              <p:cNvSpPr txBox="1">
                <a:spLocks noRot="1" noChangeAspect="1" noMove="1" noResize="1" noEditPoints="1" noAdjustHandles="1" noChangeArrowheads="1" noChangeShapeType="1" noTextEdit="1"/>
              </p:cNvSpPr>
              <p:nvPr/>
            </p:nvSpPr>
            <p:spPr>
              <a:xfrm>
                <a:off x="9937914" y="31187"/>
                <a:ext cx="1480983" cy="1200329"/>
              </a:xfrm>
              <a:prstGeom prst="rect">
                <a:avLst/>
              </a:prstGeom>
              <a:blipFill>
                <a:blip r:embed="rId6"/>
                <a:stretch>
                  <a:fillRect l="-3390" t="-2105" r="-1695" b="-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BEB9E6-0C59-5CAC-4A0F-B78BD76F1C56}"/>
                  </a:ext>
                </a:extLst>
              </p:cNvPr>
              <p:cNvSpPr txBox="1"/>
              <p:nvPr/>
            </p:nvSpPr>
            <p:spPr>
              <a:xfrm>
                <a:off x="5785689" y="6250837"/>
                <a:ext cx="4218039"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12" name="TextBox 11">
                <a:extLst>
                  <a:ext uri="{FF2B5EF4-FFF2-40B4-BE49-F238E27FC236}">
                    <a16:creationId xmlns:a16="http://schemas.microsoft.com/office/drawing/2014/main" id="{1BBEB9E6-0C59-5CAC-4A0F-B78BD76F1C56}"/>
                  </a:ext>
                </a:extLst>
              </p:cNvPr>
              <p:cNvSpPr txBox="1">
                <a:spLocks noRot="1" noChangeAspect="1" noMove="1" noResize="1" noEditPoints="1" noAdjustHandles="1" noChangeArrowheads="1" noChangeShapeType="1" noTextEdit="1"/>
              </p:cNvSpPr>
              <p:nvPr/>
            </p:nvSpPr>
            <p:spPr>
              <a:xfrm>
                <a:off x="5785689" y="6250837"/>
                <a:ext cx="4218039" cy="533288"/>
              </a:xfrm>
              <a:prstGeom prst="rect">
                <a:avLst/>
              </a:prstGeom>
              <a:blipFill>
                <a:blip r:embed="rId7"/>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B7D928-C91E-4225-6B8A-150434BE31AF}"/>
                  </a:ext>
                </a:extLst>
              </p:cNvPr>
              <p:cNvSpPr txBox="1"/>
              <p:nvPr/>
            </p:nvSpPr>
            <p:spPr>
              <a:xfrm>
                <a:off x="8194473" y="1797162"/>
                <a:ext cx="4218039"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13" name="TextBox 12">
                <a:extLst>
                  <a:ext uri="{FF2B5EF4-FFF2-40B4-BE49-F238E27FC236}">
                    <a16:creationId xmlns:a16="http://schemas.microsoft.com/office/drawing/2014/main" id="{F5B7D928-C91E-4225-6B8A-150434BE31AF}"/>
                  </a:ext>
                </a:extLst>
              </p:cNvPr>
              <p:cNvSpPr txBox="1">
                <a:spLocks noRot="1" noChangeAspect="1" noMove="1" noResize="1" noEditPoints="1" noAdjustHandles="1" noChangeArrowheads="1" noChangeShapeType="1" noTextEdit="1"/>
              </p:cNvSpPr>
              <p:nvPr/>
            </p:nvSpPr>
            <p:spPr>
              <a:xfrm>
                <a:off x="8194473" y="1797162"/>
                <a:ext cx="4218039" cy="533288"/>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D2FA48D-A27D-7D5C-9FF7-30EACE0D5CE9}"/>
                  </a:ext>
                </a:extLst>
              </p:cNvPr>
              <p:cNvSpPr txBox="1"/>
              <p:nvPr/>
            </p:nvSpPr>
            <p:spPr>
              <a:xfrm>
                <a:off x="8704032" y="1138692"/>
                <a:ext cx="3198922" cy="650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type m:val="noBar"/>
                              <m:ctrlPr>
                                <a:rPr lang="en-US" sz="1800" b="0" i="1" smtClean="0">
                                  <a:latin typeface="Cambria Math" panose="02040503050406030204" pitchFamily="18" charset="0"/>
                                </a:rPr>
                              </m:ctrlPr>
                            </m:fPr>
                            <m:num>
                              <m:r>
                                <a:rPr lang="en-US" sz="1800" b="0" i="1" smtClean="0">
                                  <a:latin typeface="Cambria Math" panose="02040503050406030204" pitchFamily="18" charset="0"/>
                                </a:rPr>
                                <m:t>𝑛</m:t>
                              </m:r>
                            </m:num>
                            <m:den>
                              <m:r>
                                <a:rPr lang="en-US" sz="1800" b="0" i="1" smtClean="0">
                                  <a:latin typeface="Cambria Math" panose="02040503050406030204" pitchFamily="18" charset="0"/>
                                </a:rPr>
                                <m:t>𝑟</m:t>
                              </m:r>
                            </m:den>
                          </m:f>
                        </m:e>
                      </m:d>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𝑛</m:t>
                          </m:r>
                          <m:r>
                            <a:rPr lang="en-US" sz="1800" b="0" i="1" smtClean="0">
                              <a:latin typeface="Cambria Math" panose="02040503050406030204" pitchFamily="18" charset="0"/>
                            </a:rPr>
                            <m:t>!</m:t>
                          </m:r>
                        </m:num>
                        <m:den>
                          <m:r>
                            <a:rPr lang="en-US" sz="1800" b="0" i="1" smtClean="0">
                              <a:latin typeface="Cambria Math" panose="02040503050406030204" pitchFamily="18" charset="0"/>
                            </a:rPr>
                            <m:t>𝑟</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 </m:t>
                          </m:r>
                        </m:den>
                      </m:f>
                    </m:oMath>
                  </m:oMathPara>
                </a14:m>
                <a:endParaRPr lang="en-US" dirty="0"/>
              </a:p>
            </p:txBody>
          </p:sp>
        </mc:Choice>
        <mc:Fallback xmlns="">
          <p:sp>
            <p:nvSpPr>
              <p:cNvPr id="14" name="TextBox 13">
                <a:extLst>
                  <a:ext uri="{FF2B5EF4-FFF2-40B4-BE49-F238E27FC236}">
                    <a16:creationId xmlns:a16="http://schemas.microsoft.com/office/drawing/2014/main" id="{3D2FA48D-A27D-7D5C-9FF7-30EACE0D5CE9}"/>
                  </a:ext>
                </a:extLst>
              </p:cNvPr>
              <p:cNvSpPr txBox="1">
                <a:spLocks noRot="1" noChangeAspect="1" noMove="1" noResize="1" noEditPoints="1" noAdjustHandles="1" noChangeArrowheads="1" noChangeShapeType="1" noTextEdit="1"/>
              </p:cNvSpPr>
              <p:nvPr/>
            </p:nvSpPr>
            <p:spPr>
              <a:xfrm>
                <a:off x="8704032" y="1138692"/>
                <a:ext cx="3198922" cy="650114"/>
              </a:xfrm>
              <a:prstGeom prst="rect">
                <a:avLst/>
              </a:prstGeom>
              <a:blipFill>
                <a:blip r:embed="rId9"/>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5DF0F4-09FB-E14B-60AF-2FE9ED36BB32}"/>
                  </a:ext>
                </a:extLst>
              </p:cNvPr>
              <p:cNvSpPr txBox="1"/>
              <p:nvPr/>
            </p:nvSpPr>
            <p:spPr>
              <a:xfrm>
                <a:off x="9158391" y="2315696"/>
                <a:ext cx="1816510" cy="530594"/>
              </a:xfrm>
              <a:prstGeom prst="rect">
                <a:avLst/>
              </a:prstGeom>
              <a:noFill/>
            </p:spPr>
            <p:txBody>
              <a:bodyPr wrap="square">
                <a:spAutoFit/>
              </a:bodyPr>
              <a:lstStyle/>
              <a:p>
                <a:pPr marL="400050" lvl="1" indent="0">
                  <a:buNone/>
                </a:pPr>
                <a14:m>
                  <m:oMath xmlns:m="http://schemas.openxmlformats.org/officeDocument/2006/math">
                    <m:r>
                      <a:rPr lang="en-US" sz="1800" i="1" dirty="0" smtClean="0">
                        <a:latin typeface="Cambria Math" panose="02040503050406030204" pitchFamily="18" charset="0"/>
                      </a:rPr>
                      <m:t>𝑃</m:t>
                    </m:r>
                    <m:d>
                      <m:dPr>
                        <m:ctrlPr>
                          <a:rPr lang="en-US" sz="1800" i="1" dirty="0">
                            <a:latin typeface="Cambria Math" panose="02040503050406030204" pitchFamily="18" charset="0"/>
                          </a:rPr>
                        </m:ctrlPr>
                      </m:dPr>
                      <m:e>
                        <m:r>
                          <a:rPr lang="en-US" sz="1800" i="1" dirty="0">
                            <a:latin typeface="Cambria Math" panose="02040503050406030204" pitchFamily="18" charset="0"/>
                          </a:rPr>
                          <m:t>𝐸</m:t>
                        </m:r>
                      </m:e>
                    </m:d>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m:t>
                        </m:r>
                        <m:r>
                          <a:rPr lang="en-US" sz="1800" i="1" dirty="0">
                            <a:latin typeface="Cambria Math" panose="02040503050406030204" pitchFamily="18" charset="0"/>
                          </a:rPr>
                          <m:t>𝐸</m:t>
                        </m:r>
                        <m:r>
                          <a:rPr lang="en-US" sz="1800" i="1" dirty="0">
                            <a:latin typeface="Cambria Math" panose="02040503050406030204" pitchFamily="18" charset="0"/>
                          </a:rPr>
                          <m:t>|</m:t>
                        </m:r>
                      </m:num>
                      <m:den>
                        <m:r>
                          <a:rPr lang="en-US" sz="1800" i="1" dirty="0">
                            <a:latin typeface="Cambria Math" panose="02040503050406030204" pitchFamily="18" charset="0"/>
                          </a:rPr>
                          <m:t>|</m:t>
                        </m:r>
                        <m:r>
                          <a:rPr lang="en-US" sz="1800" i="1" dirty="0">
                            <a:latin typeface="Cambria Math" panose="02040503050406030204" pitchFamily="18" charset="0"/>
                          </a:rPr>
                          <m:t>𝑆</m:t>
                        </m:r>
                        <m:r>
                          <a:rPr lang="en-US" sz="1800" i="1" dirty="0">
                            <a:latin typeface="Cambria Math" panose="02040503050406030204" pitchFamily="18" charset="0"/>
                          </a:rPr>
                          <m:t>|</m:t>
                        </m:r>
                      </m:den>
                    </m:f>
                  </m:oMath>
                </a14:m>
                <a:r>
                  <a:rPr lang="en-US" sz="1800" dirty="0"/>
                  <a:t> </a:t>
                </a:r>
              </a:p>
            </p:txBody>
          </p:sp>
        </mc:Choice>
        <mc:Fallback xmlns="">
          <p:sp>
            <p:nvSpPr>
              <p:cNvPr id="15" name="TextBox 14">
                <a:extLst>
                  <a:ext uri="{FF2B5EF4-FFF2-40B4-BE49-F238E27FC236}">
                    <a16:creationId xmlns:a16="http://schemas.microsoft.com/office/drawing/2014/main" id="{AA5DF0F4-09FB-E14B-60AF-2FE9ED36BB32}"/>
                  </a:ext>
                </a:extLst>
              </p:cNvPr>
              <p:cNvSpPr txBox="1">
                <a:spLocks noRot="1" noChangeAspect="1" noMove="1" noResize="1" noEditPoints="1" noAdjustHandles="1" noChangeArrowheads="1" noChangeShapeType="1" noTextEdit="1"/>
              </p:cNvSpPr>
              <p:nvPr/>
            </p:nvSpPr>
            <p:spPr>
              <a:xfrm>
                <a:off x="9158391" y="2315696"/>
                <a:ext cx="1816510" cy="530594"/>
              </a:xfrm>
              <a:prstGeom prst="rect">
                <a:avLst/>
              </a:prstGeom>
              <a:blipFill>
                <a:blip r:embed="rId10"/>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1692F48-55F8-CD32-8BF9-7A42FF141BAD}"/>
                  </a:ext>
                </a:extLst>
              </p:cNvPr>
              <p:cNvSpPr txBox="1"/>
              <p:nvPr/>
            </p:nvSpPr>
            <p:spPr>
              <a:xfrm>
                <a:off x="5986656" y="4222991"/>
                <a:ext cx="1828800" cy="530594"/>
              </a:xfrm>
              <a:prstGeom prst="rect">
                <a:avLst/>
              </a:prstGeom>
              <a:noFill/>
            </p:spPr>
            <p:txBody>
              <a:bodyPr wrap="square">
                <a:spAutoFit/>
              </a:bodyPr>
              <a:lstStyle/>
              <a:p>
                <a:pPr marL="400050" lvl="1" indent="0">
                  <a:buNone/>
                </a:pPr>
                <a14:m>
                  <m:oMath xmlns:m="http://schemas.openxmlformats.org/officeDocument/2006/math">
                    <m:r>
                      <a:rPr lang="en-US" sz="1800" i="1" dirty="0" smtClean="0">
                        <a:solidFill>
                          <a:schemeClr val="bg1"/>
                        </a:solidFill>
                        <a:latin typeface="Cambria Math" panose="02040503050406030204" pitchFamily="18" charset="0"/>
                      </a:rPr>
                      <m:t>𝑃</m:t>
                    </m:r>
                    <m:d>
                      <m:dPr>
                        <m:ctrlPr>
                          <a:rPr lang="en-US" sz="1800" i="1" dirty="0">
                            <a:solidFill>
                              <a:schemeClr val="bg1"/>
                            </a:solidFill>
                            <a:latin typeface="Cambria Math" panose="02040503050406030204" pitchFamily="18" charset="0"/>
                          </a:rPr>
                        </m:ctrlPr>
                      </m:dPr>
                      <m:e>
                        <m:r>
                          <a:rPr lang="en-US" sz="1800" i="1" dirty="0">
                            <a:solidFill>
                              <a:schemeClr val="bg1"/>
                            </a:solidFill>
                            <a:latin typeface="Cambria Math" panose="02040503050406030204" pitchFamily="18" charset="0"/>
                          </a:rPr>
                          <m:t>𝐸</m:t>
                        </m:r>
                      </m:e>
                    </m:d>
                    <m:r>
                      <a:rPr lang="en-US" sz="1800" i="1" dirty="0">
                        <a:solidFill>
                          <a:schemeClr val="bg1"/>
                        </a:solidFill>
                        <a:latin typeface="Cambria Math" panose="02040503050406030204" pitchFamily="18" charset="0"/>
                      </a:rPr>
                      <m:t>=</m:t>
                    </m:r>
                    <m:f>
                      <m:fPr>
                        <m:ctrlPr>
                          <a:rPr lang="en-US" sz="1800" i="1" dirty="0">
                            <a:solidFill>
                              <a:schemeClr val="bg1"/>
                            </a:solidFill>
                            <a:latin typeface="Cambria Math" panose="02040503050406030204" pitchFamily="18" charset="0"/>
                          </a:rPr>
                        </m:ctrlPr>
                      </m:fPr>
                      <m:num>
                        <m:r>
                          <a:rPr lang="en-US" sz="1800" i="1" dirty="0">
                            <a:solidFill>
                              <a:schemeClr val="bg1"/>
                            </a:solidFill>
                            <a:latin typeface="Cambria Math" panose="02040503050406030204" pitchFamily="18" charset="0"/>
                          </a:rPr>
                          <m:t>|</m:t>
                        </m:r>
                        <m:r>
                          <a:rPr lang="en-US" sz="1800" i="1" dirty="0">
                            <a:solidFill>
                              <a:schemeClr val="bg1"/>
                            </a:solidFill>
                            <a:latin typeface="Cambria Math" panose="02040503050406030204" pitchFamily="18" charset="0"/>
                          </a:rPr>
                          <m:t>𝐸</m:t>
                        </m:r>
                        <m:r>
                          <a:rPr lang="en-US" sz="1800" i="1" dirty="0">
                            <a:solidFill>
                              <a:schemeClr val="bg1"/>
                            </a:solidFill>
                            <a:latin typeface="Cambria Math" panose="02040503050406030204" pitchFamily="18" charset="0"/>
                          </a:rPr>
                          <m:t>|</m:t>
                        </m:r>
                      </m:num>
                      <m:den>
                        <m:r>
                          <a:rPr lang="en-US" sz="1800" i="1" dirty="0">
                            <a:solidFill>
                              <a:schemeClr val="bg1"/>
                            </a:solidFill>
                            <a:latin typeface="Cambria Math" panose="02040503050406030204" pitchFamily="18" charset="0"/>
                          </a:rPr>
                          <m:t>|</m:t>
                        </m:r>
                        <m:r>
                          <a:rPr lang="en-US" sz="1800" i="1" dirty="0">
                            <a:solidFill>
                              <a:schemeClr val="bg1"/>
                            </a:solidFill>
                            <a:latin typeface="Cambria Math" panose="02040503050406030204" pitchFamily="18" charset="0"/>
                          </a:rPr>
                          <m:t>𝑆</m:t>
                        </m:r>
                        <m:r>
                          <a:rPr lang="en-US" sz="1800" i="1" dirty="0">
                            <a:solidFill>
                              <a:schemeClr val="bg1"/>
                            </a:solidFill>
                            <a:latin typeface="Cambria Math" panose="02040503050406030204" pitchFamily="18" charset="0"/>
                          </a:rPr>
                          <m:t>|</m:t>
                        </m:r>
                      </m:den>
                    </m:f>
                  </m:oMath>
                </a14:m>
                <a:r>
                  <a:rPr lang="en-US" sz="1800" dirty="0">
                    <a:solidFill>
                      <a:schemeClr val="bg1"/>
                    </a:solidFill>
                  </a:rPr>
                  <a:t> </a:t>
                </a:r>
              </a:p>
            </p:txBody>
          </p:sp>
        </mc:Choice>
        <mc:Fallback xmlns="">
          <p:sp>
            <p:nvSpPr>
              <p:cNvPr id="17" name="TextBox 16">
                <a:extLst>
                  <a:ext uri="{FF2B5EF4-FFF2-40B4-BE49-F238E27FC236}">
                    <a16:creationId xmlns:a16="http://schemas.microsoft.com/office/drawing/2014/main" id="{51692F48-55F8-CD32-8BF9-7A42FF141BAD}"/>
                  </a:ext>
                </a:extLst>
              </p:cNvPr>
              <p:cNvSpPr txBox="1">
                <a:spLocks noRot="1" noChangeAspect="1" noMove="1" noResize="1" noEditPoints="1" noAdjustHandles="1" noChangeArrowheads="1" noChangeShapeType="1" noTextEdit="1"/>
              </p:cNvSpPr>
              <p:nvPr/>
            </p:nvSpPr>
            <p:spPr>
              <a:xfrm>
                <a:off x="5986656" y="4222991"/>
                <a:ext cx="1828800" cy="530594"/>
              </a:xfrm>
              <a:prstGeom prst="rect">
                <a:avLst/>
              </a:prstGeom>
              <a:blipFill>
                <a:blip r:embed="rId11"/>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336CAD2-E730-B622-6EE2-519EF76A727F}"/>
                  </a:ext>
                </a:extLst>
              </p:cNvPr>
              <p:cNvSpPr txBox="1"/>
              <p:nvPr/>
            </p:nvSpPr>
            <p:spPr>
              <a:xfrm>
                <a:off x="5301595" y="3535940"/>
                <a:ext cx="3198922" cy="650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𝑟</m:t>
                          </m:r>
                        </m:e>
                      </m:d>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f>
                            <m:fPr>
                              <m:type m:val="noBa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𝑛</m:t>
                              </m:r>
                            </m:num>
                            <m:den>
                              <m:r>
                                <a:rPr lang="en-US" sz="1800" b="0" i="1" smtClean="0">
                                  <a:solidFill>
                                    <a:schemeClr val="bg1"/>
                                  </a:solidFill>
                                  <a:latin typeface="Cambria Math" panose="02040503050406030204" pitchFamily="18" charset="0"/>
                                </a:rPr>
                                <m:t>𝑟</m:t>
                              </m:r>
                            </m:den>
                          </m:f>
                        </m:e>
                      </m:d>
                      <m:r>
                        <a:rPr lang="en-US" sz="1800" b="0" i="1" smtClean="0">
                          <a:solidFill>
                            <a:schemeClr val="bg1"/>
                          </a:solidFill>
                          <a:latin typeface="Cambria Math" panose="02040503050406030204" pitchFamily="18" charset="0"/>
                        </a:rPr>
                        <m:t>=</m:t>
                      </m:r>
                      <m:f>
                        <m:fPr>
                          <m:ctrlPr>
                            <a:rPr lang="en-US" sz="180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m:t>
                          </m:r>
                        </m:num>
                        <m:den>
                          <m:r>
                            <a:rPr lang="en-US" sz="1800" b="0" i="1" smtClean="0">
                              <a:solidFill>
                                <a:schemeClr val="bg1"/>
                              </a:solidFill>
                              <a:latin typeface="Cambria Math" panose="02040503050406030204" pitchFamily="18" charset="0"/>
                            </a:rPr>
                            <m:t>𝑟</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𝑟</m:t>
                              </m:r>
                            </m:e>
                          </m:d>
                          <m:r>
                            <a:rPr lang="en-US" sz="1800" b="0" i="1" smtClean="0">
                              <a:solidFill>
                                <a:schemeClr val="bg1"/>
                              </a:solidFill>
                              <a:latin typeface="Cambria Math" panose="02040503050406030204" pitchFamily="18" charset="0"/>
                            </a:rPr>
                            <m:t>! </m:t>
                          </m:r>
                        </m:den>
                      </m:f>
                    </m:oMath>
                  </m:oMathPara>
                </a14:m>
                <a:endParaRPr lang="en-US" dirty="0">
                  <a:solidFill>
                    <a:schemeClr val="bg1"/>
                  </a:solidFill>
                </a:endParaRPr>
              </a:p>
            </p:txBody>
          </p:sp>
        </mc:Choice>
        <mc:Fallback xmlns="">
          <p:sp>
            <p:nvSpPr>
              <p:cNvPr id="18" name="TextBox 17">
                <a:extLst>
                  <a:ext uri="{FF2B5EF4-FFF2-40B4-BE49-F238E27FC236}">
                    <a16:creationId xmlns:a16="http://schemas.microsoft.com/office/drawing/2014/main" id="{F336CAD2-E730-B622-6EE2-519EF76A727F}"/>
                  </a:ext>
                </a:extLst>
              </p:cNvPr>
              <p:cNvSpPr txBox="1">
                <a:spLocks noRot="1" noChangeAspect="1" noMove="1" noResize="1" noEditPoints="1" noAdjustHandles="1" noChangeArrowheads="1" noChangeShapeType="1" noTextEdit="1"/>
              </p:cNvSpPr>
              <p:nvPr/>
            </p:nvSpPr>
            <p:spPr>
              <a:xfrm>
                <a:off x="5301595" y="3535940"/>
                <a:ext cx="3198922" cy="650114"/>
              </a:xfrm>
              <a:prstGeom prst="rect">
                <a:avLst/>
              </a:prstGeom>
              <a:blipFill>
                <a:blip r:embed="rId12"/>
                <a:stretch>
                  <a:fillRect b="-11538"/>
                </a:stretch>
              </a:blipFill>
            </p:spPr>
            <p:txBody>
              <a:bodyPr/>
              <a:lstStyle/>
              <a:p>
                <a:r>
                  <a:rPr lang="en-US">
                    <a:noFill/>
                  </a:rPr>
                  <a:t> </a:t>
                </a:r>
              </a:p>
            </p:txBody>
          </p:sp>
        </mc:Fallback>
      </mc:AlternateContent>
    </p:spTree>
    <p:extLst>
      <p:ext uri="{BB962C8B-B14F-4D97-AF65-F5344CB8AC3E}">
        <p14:creationId xmlns:p14="http://schemas.microsoft.com/office/powerpoint/2010/main" val="4078607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6E9E-5D66-0056-0B36-640EFE6541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38BE3A-BC42-62CB-BD78-D0C078637BD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DA162E9-CD9E-F3EB-5F98-DA8CB5DD06E9}"/>
              </a:ext>
            </a:extLst>
          </p:cNvPr>
          <p:cNvPicPr>
            <a:picLocks noChangeAspect="1"/>
          </p:cNvPicPr>
          <p:nvPr/>
        </p:nvPicPr>
        <p:blipFill>
          <a:blip r:embed="rId2"/>
          <a:stretch>
            <a:fillRect/>
          </a:stretch>
        </p:blipFill>
        <p:spPr>
          <a:xfrm>
            <a:off x="0" y="0"/>
            <a:ext cx="9137589" cy="6858000"/>
          </a:xfrm>
          <a:prstGeom prst="rect">
            <a:avLst/>
          </a:prstGeom>
        </p:spPr>
      </p:pic>
      <p:sp>
        <p:nvSpPr>
          <p:cNvPr id="5" name="Rectangle 4">
            <a:extLst>
              <a:ext uri="{FF2B5EF4-FFF2-40B4-BE49-F238E27FC236}">
                <a16:creationId xmlns:a16="http://schemas.microsoft.com/office/drawing/2014/main" id="{191DAF4C-08A3-1406-D11E-66A62B41D449}"/>
              </a:ext>
            </a:extLst>
          </p:cNvPr>
          <p:cNvSpPr/>
          <p:nvPr/>
        </p:nvSpPr>
        <p:spPr>
          <a:xfrm>
            <a:off x="-15116" y="2044622"/>
            <a:ext cx="9140597" cy="17581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C87502-59F3-4F73-7598-0EE0CE7E9A3C}"/>
              </a:ext>
            </a:extLst>
          </p:cNvPr>
          <p:cNvSpPr/>
          <p:nvPr/>
        </p:nvSpPr>
        <p:spPr>
          <a:xfrm>
            <a:off x="-15116" y="4128540"/>
            <a:ext cx="9140597" cy="65755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38C1AA-0D2D-3A11-B244-A604DA18F16A}"/>
              </a:ext>
            </a:extLst>
          </p:cNvPr>
          <p:cNvSpPr/>
          <p:nvPr/>
        </p:nvSpPr>
        <p:spPr>
          <a:xfrm>
            <a:off x="0" y="5189885"/>
            <a:ext cx="9140597" cy="65755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3EE8D93-D0B2-3F60-2400-96BF08075B78}"/>
              </a:ext>
            </a:extLst>
          </p:cNvPr>
          <p:cNvSpPr/>
          <p:nvPr/>
        </p:nvSpPr>
        <p:spPr>
          <a:xfrm>
            <a:off x="-24216" y="6194185"/>
            <a:ext cx="9140597" cy="65755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D01C59A-AE0C-EBC0-E9FB-482A71FCDB85}"/>
              </a:ext>
            </a:extLst>
          </p:cNvPr>
          <p:cNvPicPr>
            <a:picLocks noChangeAspect="1"/>
          </p:cNvPicPr>
          <p:nvPr/>
        </p:nvPicPr>
        <p:blipFill>
          <a:blip r:embed="rId3"/>
          <a:stretch>
            <a:fillRect/>
          </a:stretch>
        </p:blipFill>
        <p:spPr>
          <a:xfrm>
            <a:off x="7815456" y="2857340"/>
            <a:ext cx="4376544" cy="744310"/>
          </a:xfrm>
          <a:prstGeom prst="rect">
            <a:avLst/>
          </a:prstGeom>
        </p:spPr>
      </p:pic>
      <p:pic>
        <p:nvPicPr>
          <p:cNvPr id="3076" name="Picture 4" descr="What is the probability of not getting a sum of 8 if a pair of dice is  rolled? - Quora">
            <a:extLst>
              <a:ext uri="{FF2B5EF4-FFF2-40B4-BE49-F238E27FC236}">
                <a16:creationId xmlns:a16="http://schemas.microsoft.com/office/drawing/2014/main" id="{8228DEA0-275C-C4C4-3890-3B281479C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1805" y="3746122"/>
            <a:ext cx="3033203" cy="2380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443DF0A-1A90-35DD-0041-B11BCFF2B576}"/>
                  </a:ext>
                </a:extLst>
              </p:cNvPr>
              <p:cNvSpPr txBox="1"/>
              <p:nvPr/>
            </p:nvSpPr>
            <p:spPr>
              <a:xfrm>
                <a:off x="9937914" y="31187"/>
                <a:ext cx="1480983" cy="1200329"/>
              </a:xfrm>
              <a:prstGeom prst="rect">
                <a:avLst/>
              </a:prstGeom>
              <a:noFill/>
            </p:spPr>
            <p:txBody>
              <a:bodyPr wrap="none" rtlCol="0">
                <a:spAutoFit/>
              </a:bodyPr>
              <a:lstStyle/>
              <a:p>
                <a:r>
                  <a:rPr lang="en-US" dirty="0"/>
                  <a:t>What is S?</a:t>
                </a:r>
              </a:p>
              <a:p>
                <a:r>
                  <a:rPr lang="en-US" dirty="0"/>
                  <a:t>What is E?</a:t>
                </a:r>
              </a:p>
              <a:p>
                <a:r>
                  <a:rPr lang="en-US" dirty="0"/>
                  <a:t>What is F?</a:t>
                </a:r>
              </a:p>
              <a:p>
                <a:r>
                  <a:rPr lang="en-US" dirty="0"/>
                  <a:t>What is E</a:t>
                </a:r>
                <a:r>
                  <a:rPr lang="en-US" b="0" dirty="0"/>
                  <a:t> </a:t>
                </a:r>
                <a14:m>
                  <m:oMath xmlns:m="http://schemas.openxmlformats.org/officeDocument/2006/math">
                    <m:r>
                      <a:rPr lang="en-US" b="0" i="1" smtClean="0">
                        <a:latin typeface="Cambria Math" panose="02040503050406030204" pitchFamily="18" charset="0"/>
                      </a:rPr>
                      <m:t>∩</m:t>
                    </m:r>
                  </m:oMath>
                </a14:m>
                <a:r>
                  <a:rPr lang="en-US" dirty="0"/>
                  <a:t>F?</a:t>
                </a:r>
              </a:p>
            </p:txBody>
          </p:sp>
        </mc:Choice>
        <mc:Fallback xmlns="">
          <p:sp>
            <p:nvSpPr>
              <p:cNvPr id="11" name="TextBox 10">
                <a:extLst>
                  <a:ext uri="{FF2B5EF4-FFF2-40B4-BE49-F238E27FC236}">
                    <a16:creationId xmlns:a16="http://schemas.microsoft.com/office/drawing/2014/main" id="{4443DF0A-1A90-35DD-0041-B11BCFF2B576}"/>
                  </a:ext>
                </a:extLst>
              </p:cNvPr>
              <p:cNvSpPr txBox="1">
                <a:spLocks noRot="1" noChangeAspect="1" noMove="1" noResize="1" noEditPoints="1" noAdjustHandles="1" noChangeArrowheads="1" noChangeShapeType="1" noTextEdit="1"/>
              </p:cNvSpPr>
              <p:nvPr/>
            </p:nvSpPr>
            <p:spPr>
              <a:xfrm>
                <a:off x="9937914" y="31187"/>
                <a:ext cx="1480983" cy="1200329"/>
              </a:xfrm>
              <a:prstGeom prst="rect">
                <a:avLst/>
              </a:prstGeom>
              <a:blipFill>
                <a:blip r:embed="rId5"/>
                <a:stretch>
                  <a:fillRect l="-3390" t="-2105" r="-1695" b="-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BEB9E6-0C59-5CAC-4A0F-B78BD76F1C56}"/>
                  </a:ext>
                </a:extLst>
              </p:cNvPr>
              <p:cNvSpPr txBox="1"/>
              <p:nvPr/>
            </p:nvSpPr>
            <p:spPr>
              <a:xfrm>
                <a:off x="5785689" y="6250837"/>
                <a:ext cx="4218039"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12" name="TextBox 11">
                <a:extLst>
                  <a:ext uri="{FF2B5EF4-FFF2-40B4-BE49-F238E27FC236}">
                    <a16:creationId xmlns:a16="http://schemas.microsoft.com/office/drawing/2014/main" id="{1BBEB9E6-0C59-5CAC-4A0F-B78BD76F1C56}"/>
                  </a:ext>
                </a:extLst>
              </p:cNvPr>
              <p:cNvSpPr txBox="1">
                <a:spLocks noRot="1" noChangeAspect="1" noMove="1" noResize="1" noEditPoints="1" noAdjustHandles="1" noChangeArrowheads="1" noChangeShapeType="1" noTextEdit="1"/>
              </p:cNvSpPr>
              <p:nvPr/>
            </p:nvSpPr>
            <p:spPr>
              <a:xfrm>
                <a:off x="5785689" y="6250837"/>
                <a:ext cx="4218039" cy="533288"/>
              </a:xfrm>
              <a:prstGeom prst="rect">
                <a:avLst/>
              </a:prstGeom>
              <a:blipFill>
                <a:blip r:embed="rId6"/>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B7D928-C91E-4225-6B8A-150434BE31AF}"/>
                  </a:ext>
                </a:extLst>
              </p:cNvPr>
              <p:cNvSpPr txBox="1"/>
              <p:nvPr/>
            </p:nvSpPr>
            <p:spPr>
              <a:xfrm>
                <a:off x="8194473" y="1797162"/>
                <a:ext cx="4218039"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13" name="TextBox 12">
                <a:extLst>
                  <a:ext uri="{FF2B5EF4-FFF2-40B4-BE49-F238E27FC236}">
                    <a16:creationId xmlns:a16="http://schemas.microsoft.com/office/drawing/2014/main" id="{F5B7D928-C91E-4225-6B8A-150434BE31AF}"/>
                  </a:ext>
                </a:extLst>
              </p:cNvPr>
              <p:cNvSpPr txBox="1">
                <a:spLocks noRot="1" noChangeAspect="1" noMove="1" noResize="1" noEditPoints="1" noAdjustHandles="1" noChangeArrowheads="1" noChangeShapeType="1" noTextEdit="1"/>
              </p:cNvSpPr>
              <p:nvPr/>
            </p:nvSpPr>
            <p:spPr>
              <a:xfrm>
                <a:off x="8194473" y="1797162"/>
                <a:ext cx="4218039" cy="533288"/>
              </a:xfrm>
              <a:prstGeom prst="rect">
                <a:avLst/>
              </a:prstGeom>
              <a:blipFill>
                <a:blip r:embed="rId7"/>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D2FA48D-A27D-7D5C-9FF7-30EACE0D5CE9}"/>
                  </a:ext>
                </a:extLst>
              </p:cNvPr>
              <p:cNvSpPr txBox="1"/>
              <p:nvPr/>
            </p:nvSpPr>
            <p:spPr>
              <a:xfrm>
                <a:off x="8704032" y="1138692"/>
                <a:ext cx="3198922" cy="650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type m:val="noBar"/>
                              <m:ctrlPr>
                                <a:rPr lang="en-US" sz="1800" b="0" i="1" smtClean="0">
                                  <a:latin typeface="Cambria Math" panose="02040503050406030204" pitchFamily="18" charset="0"/>
                                </a:rPr>
                              </m:ctrlPr>
                            </m:fPr>
                            <m:num>
                              <m:r>
                                <a:rPr lang="en-US" sz="1800" b="0" i="1" smtClean="0">
                                  <a:latin typeface="Cambria Math" panose="02040503050406030204" pitchFamily="18" charset="0"/>
                                </a:rPr>
                                <m:t>𝑛</m:t>
                              </m:r>
                            </m:num>
                            <m:den>
                              <m:r>
                                <a:rPr lang="en-US" sz="1800" b="0" i="1" smtClean="0">
                                  <a:latin typeface="Cambria Math" panose="02040503050406030204" pitchFamily="18" charset="0"/>
                                </a:rPr>
                                <m:t>𝑟</m:t>
                              </m:r>
                            </m:den>
                          </m:f>
                        </m:e>
                      </m:d>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𝑛</m:t>
                          </m:r>
                          <m:r>
                            <a:rPr lang="en-US" sz="1800" b="0" i="1" smtClean="0">
                              <a:latin typeface="Cambria Math" panose="02040503050406030204" pitchFamily="18" charset="0"/>
                            </a:rPr>
                            <m:t>!</m:t>
                          </m:r>
                        </m:num>
                        <m:den>
                          <m:r>
                            <a:rPr lang="en-US" sz="1800" b="0" i="1" smtClean="0">
                              <a:latin typeface="Cambria Math" panose="02040503050406030204" pitchFamily="18" charset="0"/>
                            </a:rPr>
                            <m:t>𝑟</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 </m:t>
                          </m:r>
                        </m:den>
                      </m:f>
                    </m:oMath>
                  </m:oMathPara>
                </a14:m>
                <a:endParaRPr lang="en-US" dirty="0"/>
              </a:p>
            </p:txBody>
          </p:sp>
        </mc:Choice>
        <mc:Fallback xmlns="">
          <p:sp>
            <p:nvSpPr>
              <p:cNvPr id="14" name="TextBox 13">
                <a:extLst>
                  <a:ext uri="{FF2B5EF4-FFF2-40B4-BE49-F238E27FC236}">
                    <a16:creationId xmlns:a16="http://schemas.microsoft.com/office/drawing/2014/main" id="{3D2FA48D-A27D-7D5C-9FF7-30EACE0D5CE9}"/>
                  </a:ext>
                </a:extLst>
              </p:cNvPr>
              <p:cNvSpPr txBox="1">
                <a:spLocks noRot="1" noChangeAspect="1" noMove="1" noResize="1" noEditPoints="1" noAdjustHandles="1" noChangeArrowheads="1" noChangeShapeType="1" noTextEdit="1"/>
              </p:cNvSpPr>
              <p:nvPr/>
            </p:nvSpPr>
            <p:spPr>
              <a:xfrm>
                <a:off x="8704032" y="1138692"/>
                <a:ext cx="3198922" cy="650114"/>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5DF0F4-09FB-E14B-60AF-2FE9ED36BB32}"/>
                  </a:ext>
                </a:extLst>
              </p:cNvPr>
              <p:cNvSpPr txBox="1"/>
              <p:nvPr/>
            </p:nvSpPr>
            <p:spPr>
              <a:xfrm>
                <a:off x="8283123" y="2278220"/>
                <a:ext cx="1816510" cy="530594"/>
              </a:xfrm>
              <a:prstGeom prst="rect">
                <a:avLst/>
              </a:prstGeom>
              <a:noFill/>
            </p:spPr>
            <p:txBody>
              <a:bodyPr wrap="square">
                <a:spAutoFit/>
              </a:bodyPr>
              <a:lstStyle/>
              <a:p>
                <a:pPr marL="400050" lvl="1" indent="0">
                  <a:buNone/>
                </a:pPr>
                <a14:m>
                  <m:oMath xmlns:m="http://schemas.openxmlformats.org/officeDocument/2006/math">
                    <m:r>
                      <a:rPr lang="en-US" sz="1800" i="1" dirty="0" smtClean="0">
                        <a:latin typeface="Cambria Math" panose="02040503050406030204" pitchFamily="18" charset="0"/>
                      </a:rPr>
                      <m:t>𝑃</m:t>
                    </m:r>
                    <m:d>
                      <m:dPr>
                        <m:ctrlPr>
                          <a:rPr lang="en-US" sz="1800" i="1" dirty="0">
                            <a:latin typeface="Cambria Math" panose="02040503050406030204" pitchFamily="18" charset="0"/>
                          </a:rPr>
                        </m:ctrlPr>
                      </m:dPr>
                      <m:e>
                        <m:r>
                          <a:rPr lang="en-US" sz="1800" i="1" dirty="0">
                            <a:latin typeface="Cambria Math" panose="02040503050406030204" pitchFamily="18" charset="0"/>
                          </a:rPr>
                          <m:t>𝐸</m:t>
                        </m:r>
                      </m:e>
                    </m:d>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m:t>
                        </m:r>
                        <m:r>
                          <a:rPr lang="en-US" sz="1800" i="1" dirty="0">
                            <a:latin typeface="Cambria Math" panose="02040503050406030204" pitchFamily="18" charset="0"/>
                          </a:rPr>
                          <m:t>𝐸</m:t>
                        </m:r>
                        <m:r>
                          <a:rPr lang="en-US" sz="1800" i="1" dirty="0">
                            <a:latin typeface="Cambria Math" panose="02040503050406030204" pitchFamily="18" charset="0"/>
                          </a:rPr>
                          <m:t>|</m:t>
                        </m:r>
                      </m:num>
                      <m:den>
                        <m:r>
                          <a:rPr lang="en-US" sz="1800" i="1" dirty="0">
                            <a:latin typeface="Cambria Math" panose="02040503050406030204" pitchFamily="18" charset="0"/>
                          </a:rPr>
                          <m:t>|</m:t>
                        </m:r>
                        <m:r>
                          <a:rPr lang="en-US" sz="1800" i="1" dirty="0">
                            <a:latin typeface="Cambria Math" panose="02040503050406030204" pitchFamily="18" charset="0"/>
                          </a:rPr>
                          <m:t>𝑆</m:t>
                        </m:r>
                        <m:r>
                          <a:rPr lang="en-US" sz="1800" i="1" dirty="0">
                            <a:latin typeface="Cambria Math" panose="02040503050406030204" pitchFamily="18" charset="0"/>
                          </a:rPr>
                          <m:t>|</m:t>
                        </m:r>
                      </m:den>
                    </m:f>
                  </m:oMath>
                </a14:m>
                <a:r>
                  <a:rPr lang="en-US" sz="1800" dirty="0"/>
                  <a:t> </a:t>
                </a:r>
              </a:p>
            </p:txBody>
          </p:sp>
        </mc:Choice>
        <mc:Fallback xmlns="">
          <p:sp>
            <p:nvSpPr>
              <p:cNvPr id="15" name="TextBox 14">
                <a:extLst>
                  <a:ext uri="{FF2B5EF4-FFF2-40B4-BE49-F238E27FC236}">
                    <a16:creationId xmlns:a16="http://schemas.microsoft.com/office/drawing/2014/main" id="{AA5DF0F4-09FB-E14B-60AF-2FE9ED36BB32}"/>
                  </a:ext>
                </a:extLst>
              </p:cNvPr>
              <p:cNvSpPr txBox="1">
                <a:spLocks noRot="1" noChangeAspect="1" noMove="1" noResize="1" noEditPoints="1" noAdjustHandles="1" noChangeArrowheads="1" noChangeShapeType="1" noTextEdit="1"/>
              </p:cNvSpPr>
              <p:nvPr/>
            </p:nvSpPr>
            <p:spPr>
              <a:xfrm>
                <a:off x="8283123" y="2278220"/>
                <a:ext cx="1816510" cy="530594"/>
              </a:xfrm>
              <a:prstGeom prst="rect">
                <a:avLst/>
              </a:prstGeom>
              <a:blipFill>
                <a:blip r:embed="rId9"/>
                <a:stretch>
                  <a:fillRect b="-4651"/>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1FE7D7A-619A-BD4A-6752-130AF8909F48}"/>
              </a:ext>
            </a:extLst>
          </p:cNvPr>
          <p:cNvSpPr/>
          <p:nvPr/>
        </p:nvSpPr>
        <p:spPr>
          <a:xfrm>
            <a:off x="9611133" y="5972699"/>
            <a:ext cx="850715" cy="8757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 = {…}</a:t>
            </a:r>
          </a:p>
        </p:txBody>
      </p:sp>
      <p:sp>
        <p:nvSpPr>
          <p:cNvPr id="16" name="Oval 15">
            <a:extLst>
              <a:ext uri="{FF2B5EF4-FFF2-40B4-BE49-F238E27FC236}">
                <a16:creationId xmlns:a16="http://schemas.microsoft.com/office/drawing/2014/main" id="{64D83815-7BE7-5FA5-EB00-88AF48C55415}"/>
              </a:ext>
            </a:extLst>
          </p:cNvPr>
          <p:cNvSpPr/>
          <p:nvPr/>
        </p:nvSpPr>
        <p:spPr>
          <a:xfrm>
            <a:off x="10316437" y="5972699"/>
            <a:ext cx="850715" cy="9325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 = {…}</a:t>
            </a:r>
          </a:p>
        </p:txBody>
      </p:sp>
      <p:sp>
        <p:nvSpPr>
          <p:cNvPr id="17" name="Oval 16">
            <a:extLst>
              <a:ext uri="{FF2B5EF4-FFF2-40B4-BE49-F238E27FC236}">
                <a16:creationId xmlns:a16="http://schemas.microsoft.com/office/drawing/2014/main" id="{EB046653-6B1E-407C-74FE-2AE310C09D9C}"/>
              </a:ext>
            </a:extLst>
          </p:cNvPr>
          <p:cNvSpPr/>
          <p:nvPr/>
        </p:nvSpPr>
        <p:spPr>
          <a:xfrm>
            <a:off x="11012260" y="5972699"/>
            <a:ext cx="850715" cy="9325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 = {…}</a:t>
            </a:r>
          </a:p>
        </p:txBody>
      </p:sp>
    </p:spTree>
    <p:extLst>
      <p:ext uri="{BB962C8B-B14F-4D97-AF65-F5344CB8AC3E}">
        <p14:creationId xmlns:p14="http://schemas.microsoft.com/office/powerpoint/2010/main" val="289057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8" presetClass="exit" presetSubtype="12" fill="hold" grpId="0" nodeType="clickEffect">
                                  <p:stCondLst>
                                    <p:cond delay="0"/>
                                  </p:stCondLst>
                                  <p:childTnLst>
                                    <p:animEffect transition="out" filter="strips(downLeft)">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2" presetClass="exit" presetSubtype="0" fill="hold" grpId="0" nodeType="clickEffect">
                                  <p:stCondLst>
                                    <p:cond delay="0"/>
                                  </p:stCondLst>
                                  <p:childTnLst>
                                    <p:animScale>
                                      <p:cBhvr>
                                        <p:cTn id="21" dur="1000" accel="50000">
                                          <p:stCondLst>
                                            <p:cond delay="0"/>
                                          </p:stCondLst>
                                        </p:cTn>
                                        <p:tgtEl>
                                          <p:spTgt spid="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2" dur="1000" accel="50000">
                                          <p:stCondLst>
                                            <p:cond delay="0"/>
                                          </p:stCondLst>
                                        </p:cTn>
                                        <p:tgtEl>
                                          <p:spTgt spid="8"/>
                                        </p:tgtEl>
                                        <p:attrNameLst>
                                          <p:attrName>ppt_x</p:attrName>
                                          <p:attrName>ppt_y</p:attrName>
                                        </p:attrNameLst>
                                      </p:cBhvr>
                                    </p:animMotion>
                                    <p:animEffect transition="out" filter="fade">
                                      <p:cBhvr>
                                        <p:cTn id="23" dur="1000"/>
                                        <p:tgtEl>
                                          <p:spTgt spid="8"/>
                                        </p:tgtEl>
                                      </p:cBhvr>
                                    </p:animEffect>
                                    <p:set>
                                      <p:cBhvr>
                                        <p:cTn id="24"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EFF9-41B6-3A85-F340-98F8DB855C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061265-6D37-9845-5CEB-CBCBF3EB356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4F63504-D3CB-2EAF-DD78-C18E8D59DE48}"/>
              </a:ext>
            </a:extLst>
          </p:cNvPr>
          <p:cNvPicPr>
            <a:picLocks noChangeAspect="1"/>
          </p:cNvPicPr>
          <p:nvPr/>
        </p:nvPicPr>
        <p:blipFill>
          <a:blip r:embed="rId2"/>
          <a:stretch>
            <a:fillRect/>
          </a:stretch>
        </p:blipFill>
        <p:spPr>
          <a:xfrm>
            <a:off x="-26565" y="-24064"/>
            <a:ext cx="8688587" cy="6858000"/>
          </a:xfrm>
          <a:prstGeom prst="rect">
            <a:avLst/>
          </a:prstGeom>
        </p:spPr>
      </p:pic>
      <p:sp>
        <p:nvSpPr>
          <p:cNvPr id="5" name="Rectangle 4">
            <a:extLst>
              <a:ext uri="{FF2B5EF4-FFF2-40B4-BE49-F238E27FC236}">
                <a16:creationId xmlns:a16="http://schemas.microsoft.com/office/drawing/2014/main" id="{1F103551-340B-BF03-027E-D128376E53E5}"/>
              </a:ext>
            </a:extLst>
          </p:cNvPr>
          <p:cNvSpPr/>
          <p:nvPr/>
        </p:nvSpPr>
        <p:spPr>
          <a:xfrm>
            <a:off x="-26567" y="2051308"/>
            <a:ext cx="9140597" cy="20013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654999-A3D0-D405-320E-BA290578276A}"/>
              </a:ext>
            </a:extLst>
          </p:cNvPr>
          <p:cNvSpPr/>
          <p:nvPr/>
        </p:nvSpPr>
        <p:spPr>
          <a:xfrm>
            <a:off x="-26567" y="4413257"/>
            <a:ext cx="8688587" cy="103154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C74000-9D55-11DA-3BE0-959831174DB5}"/>
              </a:ext>
            </a:extLst>
          </p:cNvPr>
          <p:cNvSpPr/>
          <p:nvPr/>
        </p:nvSpPr>
        <p:spPr>
          <a:xfrm>
            <a:off x="-26567" y="5805423"/>
            <a:ext cx="8688587" cy="109284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88ED059-C320-0D4C-0D49-3F3E1C3CD82B}"/>
                  </a:ext>
                </a:extLst>
              </p:cNvPr>
              <p:cNvSpPr txBox="1"/>
              <p:nvPr/>
            </p:nvSpPr>
            <p:spPr>
              <a:xfrm>
                <a:off x="9937914" y="31187"/>
                <a:ext cx="1480983" cy="1200329"/>
              </a:xfrm>
              <a:prstGeom prst="rect">
                <a:avLst/>
              </a:prstGeom>
              <a:noFill/>
            </p:spPr>
            <p:txBody>
              <a:bodyPr wrap="none" rtlCol="0">
                <a:spAutoFit/>
              </a:bodyPr>
              <a:lstStyle/>
              <a:p>
                <a:r>
                  <a:rPr lang="en-US" dirty="0"/>
                  <a:t>What is S?</a:t>
                </a:r>
              </a:p>
              <a:p>
                <a:r>
                  <a:rPr lang="en-US" dirty="0"/>
                  <a:t>What is E?</a:t>
                </a:r>
              </a:p>
              <a:p>
                <a:r>
                  <a:rPr lang="en-US" dirty="0"/>
                  <a:t>What is F?</a:t>
                </a:r>
              </a:p>
              <a:p>
                <a:r>
                  <a:rPr lang="en-US" dirty="0"/>
                  <a:t>What is E</a:t>
                </a:r>
                <a:r>
                  <a:rPr lang="en-US" b="0" dirty="0"/>
                  <a:t> </a:t>
                </a:r>
                <a14:m>
                  <m:oMath xmlns:m="http://schemas.openxmlformats.org/officeDocument/2006/math">
                    <m:r>
                      <a:rPr lang="en-US" b="0" i="1" smtClean="0">
                        <a:latin typeface="Cambria Math" panose="02040503050406030204" pitchFamily="18" charset="0"/>
                      </a:rPr>
                      <m:t>∩</m:t>
                    </m:r>
                  </m:oMath>
                </a14:m>
                <a:r>
                  <a:rPr lang="en-US" dirty="0"/>
                  <a:t>F?</a:t>
                </a:r>
              </a:p>
            </p:txBody>
          </p:sp>
        </mc:Choice>
        <mc:Fallback xmlns="">
          <p:sp>
            <p:nvSpPr>
              <p:cNvPr id="9" name="TextBox 8">
                <a:extLst>
                  <a:ext uri="{FF2B5EF4-FFF2-40B4-BE49-F238E27FC236}">
                    <a16:creationId xmlns:a16="http://schemas.microsoft.com/office/drawing/2014/main" id="{188ED059-C320-0D4C-0D49-3F3E1C3CD82B}"/>
                  </a:ext>
                </a:extLst>
              </p:cNvPr>
              <p:cNvSpPr txBox="1">
                <a:spLocks noRot="1" noChangeAspect="1" noMove="1" noResize="1" noEditPoints="1" noAdjustHandles="1" noChangeArrowheads="1" noChangeShapeType="1" noTextEdit="1"/>
              </p:cNvSpPr>
              <p:nvPr/>
            </p:nvSpPr>
            <p:spPr>
              <a:xfrm>
                <a:off x="9937914" y="31187"/>
                <a:ext cx="1480983" cy="1200329"/>
              </a:xfrm>
              <a:prstGeom prst="rect">
                <a:avLst/>
              </a:prstGeom>
              <a:blipFill>
                <a:blip r:embed="rId4"/>
                <a:stretch>
                  <a:fillRect l="-3390" t="-2105" r="-1695" b="-842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4C4921B-8B6A-93AF-A5BE-23752E73E6EF}"/>
              </a:ext>
            </a:extLst>
          </p:cNvPr>
          <p:cNvPicPr>
            <a:picLocks noChangeAspect="1"/>
          </p:cNvPicPr>
          <p:nvPr/>
        </p:nvPicPr>
        <p:blipFill>
          <a:blip r:embed="rId5"/>
          <a:stretch>
            <a:fillRect/>
          </a:stretch>
        </p:blipFill>
        <p:spPr>
          <a:xfrm>
            <a:off x="7797256" y="3770244"/>
            <a:ext cx="4376544" cy="74431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3300CCD-7F75-2296-D5EE-89600B87A033}"/>
                  </a:ext>
                </a:extLst>
              </p:cNvPr>
              <p:cNvSpPr txBox="1"/>
              <p:nvPr/>
            </p:nvSpPr>
            <p:spPr>
              <a:xfrm>
                <a:off x="8194473" y="1797162"/>
                <a:ext cx="4218039"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11" name="TextBox 10">
                <a:extLst>
                  <a:ext uri="{FF2B5EF4-FFF2-40B4-BE49-F238E27FC236}">
                    <a16:creationId xmlns:a16="http://schemas.microsoft.com/office/drawing/2014/main" id="{83300CCD-7F75-2296-D5EE-89600B87A033}"/>
                  </a:ext>
                </a:extLst>
              </p:cNvPr>
              <p:cNvSpPr txBox="1">
                <a:spLocks noRot="1" noChangeAspect="1" noMove="1" noResize="1" noEditPoints="1" noAdjustHandles="1" noChangeArrowheads="1" noChangeShapeType="1" noTextEdit="1"/>
              </p:cNvSpPr>
              <p:nvPr/>
            </p:nvSpPr>
            <p:spPr>
              <a:xfrm>
                <a:off x="8194473" y="1797162"/>
                <a:ext cx="4218039" cy="533288"/>
              </a:xfrm>
              <a:prstGeom prst="rect">
                <a:avLst/>
              </a:prstGeom>
              <a:blipFill>
                <a:blip r:embed="rId6"/>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779F71F-4C5C-D6C6-DFB5-BF2604717951}"/>
                  </a:ext>
                </a:extLst>
              </p:cNvPr>
              <p:cNvSpPr txBox="1"/>
              <p:nvPr/>
            </p:nvSpPr>
            <p:spPr>
              <a:xfrm>
                <a:off x="8704032" y="1138692"/>
                <a:ext cx="3198922" cy="650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type m:val="noBar"/>
                              <m:ctrlPr>
                                <a:rPr lang="en-US" sz="1800" b="0" i="1" smtClean="0">
                                  <a:latin typeface="Cambria Math" panose="02040503050406030204" pitchFamily="18" charset="0"/>
                                </a:rPr>
                              </m:ctrlPr>
                            </m:fPr>
                            <m:num>
                              <m:r>
                                <a:rPr lang="en-US" sz="1800" b="0" i="1" smtClean="0">
                                  <a:latin typeface="Cambria Math" panose="02040503050406030204" pitchFamily="18" charset="0"/>
                                </a:rPr>
                                <m:t>𝑛</m:t>
                              </m:r>
                            </m:num>
                            <m:den>
                              <m:r>
                                <a:rPr lang="en-US" sz="1800" b="0" i="1" smtClean="0">
                                  <a:latin typeface="Cambria Math" panose="02040503050406030204" pitchFamily="18" charset="0"/>
                                </a:rPr>
                                <m:t>𝑟</m:t>
                              </m:r>
                            </m:den>
                          </m:f>
                        </m:e>
                      </m:d>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𝑛</m:t>
                          </m:r>
                          <m:r>
                            <a:rPr lang="en-US" sz="1800" b="0" i="1" smtClean="0">
                              <a:latin typeface="Cambria Math" panose="02040503050406030204" pitchFamily="18" charset="0"/>
                            </a:rPr>
                            <m:t>!</m:t>
                          </m:r>
                        </m:num>
                        <m:den>
                          <m:r>
                            <a:rPr lang="en-US" sz="1800" b="0" i="1" smtClean="0">
                              <a:latin typeface="Cambria Math" panose="02040503050406030204" pitchFamily="18" charset="0"/>
                            </a:rPr>
                            <m:t>𝑟</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 </m:t>
                          </m:r>
                        </m:den>
                      </m:f>
                    </m:oMath>
                  </m:oMathPara>
                </a14:m>
                <a:endParaRPr lang="en-US" dirty="0"/>
              </a:p>
            </p:txBody>
          </p:sp>
        </mc:Choice>
        <mc:Fallback xmlns="">
          <p:sp>
            <p:nvSpPr>
              <p:cNvPr id="12" name="TextBox 11">
                <a:extLst>
                  <a:ext uri="{FF2B5EF4-FFF2-40B4-BE49-F238E27FC236}">
                    <a16:creationId xmlns:a16="http://schemas.microsoft.com/office/drawing/2014/main" id="{4779F71F-4C5C-D6C6-DFB5-BF2604717951}"/>
                  </a:ext>
                </a:extLst>
              </p:cNvPr>
              <p:cNvSpPr txBox="1">
                <a:spLocks noRot="1" noChangeAspect="1" noMove="1" noResize="1" noEditPoints="1" noAdjustHandles="1" noChangeArrowheads="1" noChangeShapeType="1" noTextEdit="1"/>
              </p:cNvSpPr>
              <p:nvPr/>
            </p:nvSpPr>
            <p:spPr>
              <a:xfrm>
                <a:off x="8704032" y="1138692"/>
                <a:ext cx="3198922" cy="650114"/>
              </a:xfrm>
              <a:prstGeom prst="rect">
                <a:avLst/>
              </a:prstGeom>
              <a:blipFill>
                <a:blip r:embed="rId7"/>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B72C8E-3875-215C-3E83-B929B368ACDF}"/>
                  </a:ext>
                </a:extLst>
              </p:cNvPr>
              <p:cNvSpPr txBox="1"/>
              <p:nvPr/>
            </p:nvSpPr>
            <p:spPr>
              <a:xfrm>
                <a:off x="8283123" y="2278220"/>
                <a:ext cx="1816510" cy="530594"/>
              </a:xfrm>
              <a:prstGeom prst="rect">
                <a:avLst/>
              </a:prstGeom>
              <a:noFill/>
            </p:spPr>
            <p:txBody>
              <a:bodyPr wrap="square">
                <a:spAutoFit/>
              </a:bodyPr>
              <a:lstStyle/>
              <a:p>
                <a:pPr marL="400050" lvl="1" indent="0">
                  <a:buNone/>
                </a:pPr>
                <a14:m>
                  <m:oMath xmlns:m="http://schemas.openxmlformats.org/officeDocument/2006/math">
                    <m:r>
                      <a:rPr lang="en-US" sz="1800" i="1" dirty="0" smtClean="0">
                        <a:latin typeface="Cambria Math" panose="02040503050406030204" pitchFamily="18" charset="0"/>
                      </a:rPr>
                      <m:t>𝑃</m:t>
                    </m:r>
                    <m:d>
                      <m:dPr>
                        <m:ctrlPr>
                          <a:rPr lang="en-US" sz="1800" i="1" dirty="0">
                            <a:latin typeface="Cambria Math" panose="02040503050406030204" pitchFamily="18" charset="0"/>
                          </a:rPr>
                        </m:ctrlPr>
                      </m:dPr>
                      <m:e>
                        <m:r>
                          <a:rPr lang="en-US" sz="1800" i="1" dirty="0">
                            <a:latin typeface="Cambria Math" panose="02040503050406030204" pitchFamily="18" charset="0"/>
                          </a:rPr>
                          <m:t>𝐸</m:t>
                        </m:r>
                      </m:e>
                    </m:d>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m:t>
                        </m:r>
                        <m:r>
                          <a:rPr lang="en-US" sz="1800" i="1" dirty="0">
                            <a:latin typeface="Cambria Math" panose="02040503050406030204" pitchFamily="18" charset="0"/>
                          </a:rPr>
                          <m:t>𝐸</m:t>
                        </m:r>
                        <m:r>
                          <a:rPr lang="en-US" sz="1800" i="1" dirty="0">
                            <a:latin typeface="Cambria Math" panose="02040503050406030204" pitchFamily="18" charset="0"/>
                          </a:rPr>
                          <m:t>|</m:t>
                        </m:r>
                      </m:num>
                      <m:den>
                        <m:r>
                          <a:rPr lang="en-US" sz="1800" i="1" dirty="0">
                            <a:latin typeface="Cambria Math" panose="02040503050406030204" pitchFamily="18" charset="0"/>
                          </a:rPr>
                          <m:t>|</m:t>
                        </m:r>
                        <m:r>
                          <a:rPr lang="en-US" sz="1800" i="1" dirty="0">
                            <a:latin typeface="Cambria Math" panose="02040503050406030204" pitchFamily="18" charset="0"/>
                          </a:rPr>
                          <m:t>𝑆</m:t>
                        </m:r>
                        <m:r>
                          <a:rPr lang="en-US" sz="1800" i="1" dirty="0">
                            <a:latin typeface="Cambria Math" panose="02040503050406030204" pitchFamily="18" charset="0"/>
                          </a:rPr>
                          <m:t>|</m:t>
                        </m:r>
                      </m:den>
                    </m:f>
                  </m:oMath>
                </a14:m>
                <a:r>
                  <a:rPr lang="en-US" sz="1800" dirty="0"/>
                  <a:t> </a:t>
                </a:r>
              </a:p>
            </p:txBody>
          </p:sp>
        </mc:Choice>
        <mc:Fallback xmlns="">
          <p:sp>
            <p:nvSpPr>
              <p:cNvPr id="14" name="TextBox 13">
                <a:extLst>
                  <a:ext uri="{FF2B5EF4-FFF2-40B4-BE49-F238E27FC236}">
                    <a16:creationId xmlns:a16="http://schemas.microsoft.com/office/drawing/2014/main" id="{17B72C8E-3875-215C-3E83-B929B368ACDF}"/>
                  </a:ext>
                </a:extLst>
              </p:cNvPr>
              <p:cNvSpPr txBox="1">
                <a:spLocks noRot="1" noChangeAspect="1" noMove="1" noResize="1" noEditPoints="1" noAdjustHandles="1" noChangeArrowheads="1" noChangeShapeType="1" noTextEdit="1"/>
              </p:cNvSpPr>
              <p:nvPr/>
            </p:nvSpPr>
            <p:spPr>
              <a:xfrm>
                <a:off x="8283123" y="2278220"/>
                <a:ext cx="1816510" cy="530594"/>
              </a:xfrm>
              <a:prstGeom prst="rect">
                <a:avLst/>
              </a:prstGeom>
              <a:blipFill>
                <a:blip r:embed="rId8"/>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3F5BCFB-064E-1EAD-94C2-A6ABA81496C0}"/>
                  </a:ext>
                </a:extLst>
              </p:cNvPr>
              <p:cNvSpPr txBox="1"/>
              <p:nvPr/>
            </p:nvSpPr>
            <p:spPr>
              <a:xfrm>
                <a:off x="9116665" y="3004509"/>
                <a:ext cx="264713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a:t>
                </a:r>
              </a:p>
            </p:txBody>
          </p:sp>
        </mc:Choice>
        <mc:Fallback xmlns="">
          <p:sp>
            <p:nvSpPr>
              <p:cNvPr id="15" name="TextBox 14">
                <a:extLst>
                  <a:ext uri="{FF2B5EF4-FFF2-40B4-BE49-F238E27FC236}">
                    <a16:creationId xmlns:a16="http://schemas.microsoft.com/office/drawing/2014/main" id="{23F5BCFB-064E-1EAD-94C2-A6ABA81496C0}"/>
                  </a:ext>
                </a:extLst>
              </p:cNvPr>
              <p:cNvSpPr txBox="1">
                <a:spLocks noRot="1" noChangeAspect="1" noMove="1" noResize="1" noEditPoints="1" noAdjustHandles="1" noChangeArrowheads="1" noChangeShapeType="1" noTextEdit="1"/>
              </p:cNvSpPr>
              <p:nvPr/>
            </p:nvSpPr>
            <p:spPr>
              <a:xfrm>
                <a:off x="9116665" y="3004509"/>
                <a:ext cx="2647135" cy="369332"/>
              </a:xfrm>
              <a:prstGeom prst="rect">
                <a:avLst/>
              </a:prstGeom>
              <a:blipFill>
                <a:blip r:embed="rId9"/>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15629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0" presetClass="exit" presetSubtype="0" accel="100000" fill="hold" grpId="0" nodeType="clickEffect">
                                  <p:stCondLst>
                                    <p:cond delay="0"/>
                                  </p:stCondLst>
                                  <p:childTnLst>
                                    <p:anim calcmode="lin" valueType="num">
                                      <p:cBhvr>
                                        <p:cTn id="13" dur="1000"/>
                                        <p:tgtEl>
                                          <p:spTgt spid="6"/>
                                        </p:tgtEl>
                                        <p:attrNameLst>
                                          <p:attrName>ppt_w</p:attrName>
                                        </p:attrNameLst>
                                      </p:cBhvr>
                                      <p:tavLst>
                                        <p:tav tm="0">
                                          <p:val>
                                            <p:strVal val="ppt_w"/>
                                          </p:val>
                                        </p:tav>
                                        <p:tav tm="100000">
                                          <p:val>
                                            <p:strVal val="ppt_w+.3"/>
                                          </p:val>
                                        </p:tav>
                                      </p:tavLst>
                                    </p:anim>
                                    <p:anim calcmode="lin" valueType="num">
                                      <p:cBhvr>
                                        <p:cTn id="14" dur="1000"/>
                                        <p:tgtEl>
                                          <p:spTgt spid="6"/>
                                        </p:tgtEl>
                                        <p:attrNameLst>
                                          <p:attrName>ppt_h</p:attrName>
                                        </p:attrNameLst>
                                      </p:cBhvr>
                                      <p:tavLst>
                                        <p:tav tm="0">
                                          <p:val>
                                            <p:strVal val="ppt_h"/>
                                          </p:val>
                                        </p:tav>
                                        <p:tav tm="100000">
                                          <p:val>
                                            <p:strVal val="ppt_h"/>
                                          </p:val>
                                        </p:tav>
                                      </p:tavLst>
                                    </p:anim>
                                    <p:animEffect transition="out" filter="fade">
                                      <p:cBhvr>
                                        <p:cTn id="15" dur="1000"/>
                                        <p:tgtEl>
                                          <p:spTgt spid="6"/>
                                        </p:tgtEl>
                                      </p:cBhvr>
                                    </p:animEffect>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5" presetClass="exit" presetSubtype="0" fill="hold" grpId="0" nodeType="clickEffect">
                                  <p:stCondLst>
                                    <p:cond delay="0"/>
                                  </p:stCondLst>
                                  <p:childTnLst>
                                    <p:anim calcmode="lin" valueType="num">
                                      <p:cBhvr>
                                        <p:cTn id="20" dur="1000"/>
                                        <p:tgtEl>
                                          <p:spTgt spid="7"/>
                                        </p:tgtEl>
                                        <p:attrNameLst>
                                          <p:attrName>ppt_w</p:attrName>
                                        </p:attrNameLst>
                                      </p:cBhvr>
                                      <p:tavLst>
                                        <p:tav tm="0">
                                          <p:val>
                                            <p:strVal val="ppt_w"/>
                                          </p:val>
                                        </p:tav>
                                        <p:tav tm="100000">
                                          <p:val>
                                            <p:fltVal val="0"/>
                                          </p:val>
                                        </p:tav>
                                      </p:tavLst>
                                    </p:anim>
                                    <p:anim calcmode="lin" valueType="num">
                                      <p:cBhvr>
                                        <p:cTn id="21" dur="1000"/>
                                        <p:tgtEl>
                                          <p:spTgt spid="7"/>
                                        </p:tgtEl>
                                        <p:attrNameLst>
                                          <p:attrName>ppt_h</p:attrName>
                                        </p:attrNameLst>
                                      </p:cBhvr>
                                      <p:tavLst>
                                        <p:tav tm="0">
                                          <p:val>
                                            <p:strVal val="ppt_h"/>
                                          </p:val>
                                        </p:tav>
                                        <p:tav tm="100000">
                                          <p:val>
                                            <p:fltVal val="0"/>
                                          </p:val>
                                        </p:tav>
                                      </p:tavLst>
                                    </p:anim>
                                    <p:anim calcmode="lin" valueType="num">
                                      <p:cBhvr>
                                        <p:cTn id="22" dur="1000"/>
                                        <p:tgtEl>
                                          <p:spTgt spid="7"/>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3" dur="1000"/>
                                        <p:tgtEl>
                                          <p:spTgt spid="7"/>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4" dur="1" fill="hold">
                                          <p:stCondLst>
                                            <p:cond delay="999"/>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FB2C-6F78-FB42-FDA6-380791E10043}"/>
              </a:ext>
            </a:extLst>
          </p:cNvPr>
          <p:cNvSpPr>
            <a:spLocks noGrp="1"/>
          </p:cNvSpPr>
          <p:nvPr>
            <p:ph type="title"/>
          </p:nvPr>
        </p:nvSpPr>
        <p:spPr/>
        <p:txBody>
          <a:bodyPr/>
          <a:lstStyle/>
          <a:p>
            <a:r>
              <a:rPr lang="en-US" dirty="0"/>
              <a:t>Independent Events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81900-6319-1CA3-42B1-997CE2ED9913}"/>
                  </a:ext>
                </a:extLst>
              </p:cNvPr>
              <p:cNvSpPr>
                <a:spLocks noGrp="1"/>
              </p:cNvSpPr>
              <p:nvPr>
                <p:ph idx="1"/>
              </p:nvPr>
            </p:nvSpPr>
            <p:spPr>
              <a:xfrm>
                <a:off x="259395" y="1552074"/>
                <a:ext cx="8314237" cy="2898006"/>
              </a:xfrm>
            </p:spPr>
            <p:txBody>
              <a:bodyPr>
                <a:normAutofit fontScale="70000" lnSpcReduction="20000"/>
              </a:bodyPr>
              <a:lstStyle/>
              <a:p>
                <a:pPr marL="0" indent="0">
                  <a:buNone/>
                </a:pPr>
                <a:r>
                  <a:rPr lang="en-US" dirty="0"/>
                  <a:t>If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then </a:t>
                </a:r>
                <a14:m>
                  <m:oMath xmlns:m="http://schemas.openxmlformats.org/officeDocument/2006/math">
                    <m:r>
                      <a:rPr lang="en-US" b="0" i="1" smtClean="0">
                        <a:latin typeface="Cambria Math" panose="02040503050406030204" pitchFamily="18" charset="0"/>
                      </a:rPr>
                      <m:t>𝐸</m:t>
                    </m:r>
                  </m:oMath>
                </a14:m>
                <a:r>
                  <a:rPr lang="en-US" dirty="0"/>
                  <a:t> and </a:t>
                </a:r>
                <a14:m>
                  <m:oMath xmlns:m="http://schemas.openxmlformats.org/officeDocument/2006/math">
                    <m:r>
                      <a:rPr lang="en-US" b="0" i="1" smtClean="0">
                        <a:latin typeface="Cambria Math" panose="02040503050406030204" pitchFamily="18" charset="0"/>
                      </a:rPr>
                      <m:t>𝐹</m:t>
                    </m:r>
                  </m:oMath>
                </a14:m>
                <a:r>
                  <a:rPr lang="en-US" dirty="0"/>
                  <a:t> are independent events.</a:t>
                </a:r>
              </a:p>
              <a:p>
                <a:pPr marL="0" indent="0">
                  <a:buNone/>
                </a:pPr>
                <a:endParaRPr lang="en-US" dirty="0"/>
              </a:p>
              <a:p>
                <a:pPr marL="0" indent="0">
                  <a:buNone/>
                </a:pPr>
                <a:r>
                  <a:rPr lang="en-US" dirty="0"/>
                  <a:t>In other words, the probability of event </a:t>
                </a:r>
                <a14:m>
                  <m:oMath xmlns:m="http://schemas.openxmlformats.org/officeDocument/2006/math">
                    <m:r>
                      <a:rPr lang="en-US" b="0" i="1" smtClean="0">
                        <a:latin typeface="Cambria Math" panose="02040503050406030204" pitchFamily="18" charset="0"/>
                      </a:rPr>
                      <m:t>𝐸</m:t>
                    </m:r>
                  </m:oMath>
                </a14:m>
                <a:r>
                  <a:rPr lang="en-US" dirty="0"/>
                  <a:t> does not change based on event </a:t>
                </a:r>
                <a14:m>
                  <m:oMath xmlns:m="http://schemas.openxmlformats.org/officeDocument/2006/math">
                    <m:r>
                      <a:rPr lang="en-US" b="0" i="1" smtClean="0">
                        <a:latin typeface="Cambria Math" panose="02040503050406030204" pitchFamily="18" charset="0"/>
                      </a:rPr>
                      <m:t>𝐹</m:t>
                    </m:r>
                  </m:oMath>
                </a14:m>
                <a:r>
                  <a:rPr lang="en-US" dirty="0"/>
                  <a:t>. </a:t>
                </a:r>
              </a:p>
              <a:p>
                <a:pPr marL="0" indent="0">
                  <a:buNone/>
                </a:pPr>
                <a:endParaRPr lang="en-US" dirty="0"/>
              </a:p>
              <a:p>
                <a:pPr marL="0" indent="0">
                  <a:buNone/>
                </a:pPr>
                <a:r>
                  <a:rPr lang="en-US" dirty="0"/>
                  <a:t>The occurrence of event </a:t>
                </a:r>
                <a14:m>
                  <m:oMath xmlns:m="http://schemas.openxmlformats.org/officeDocument/2006/math">
                    <m:r>
                      <a:rPr lang="en-US" b="0" i="1" smtClean="0">
                        <a:latin typeface="Cambria Math" panose="02040503050406030204" pitchFamily="18" charset="0"/>
                      </a:rPr>
                      <m:t>𝐹</m:t>
                    </m:r>
                  </m:oMath>
                </a14:m>
                <a:r>
                  <a:rPr lang="en-US" dirty="0"/>
                  <a:t> does not give any information about event </a:t>
                </a:r>
                <a14:m>
                  <m:oMath xmlns:m="http://schemas.openxmlformats.org/officeDocument/2006/math">
                    <m:r>
                      <a:rPr lang="en-US" b="0" i="1" smtClean="0">
                        <a:latin typeface="Cambria Math" panose="02040503050406030204" pitchFamily="18" charset="0"/>
                      </a:rPr>
                      <m:t>𝐸</m:t>
                    </m:r>
                  </m:oMath>
                </a14:m>
                <a:r>
                  <a:rPr lang="en-US" dirty="0"/>
                  <a:t>.</a:t>
                </a:r>
              </a:p>
              <a:p>
                <a:pPr marL="0" indent="0">
                  <a:buNone/>
                </a:pPr>
                <a:endParaRPr lang="en-US" dirty="0"/>
              </a:p>
              <a:p>
                <a:pPr marL="0" indent="0">
                  <a:buNone/>
                </a:pPr>
                <a:r>
                  <a:rPr lang="en-US" dirty="0"/>
                  <a:t>We can also say:</a:t>
                </a:r>
              </a:p>
            </p:txBody>
          </p:sp>
        </mc:Choice>
        <mc:Fallback xmlns="">
          <p:sp>
            <p:nvSpPr>
              <p:cNvPr id="3" name="Content Placeholder 2">
                <a:extLst>
                  <a:ext uri="{FF2B5EF4-FFF2-40B4-BE49-F238E27FC236}">
                    <a16:creationId xmlns:a16="http://schemas.microsoft.com/office/drawing/2014/main" id="{A2B81900-6319-1CA3-42B1-997CE2ED9913}"/>
                  </a:ext>
                </a:extLst>
              </p:cNvPr>
              <p:cNvSpPr>
                <a:spLocks noGrp="1" noRot="1" noChangeAspect="1" noMove="1" noResize="1" noEditPoints="1" noAdjustHandles="1" noChangeArrowheads="1" noChangeShapeType="1" noTextEdit="1"/>
              </p:cNvSpPr>
              <p:nvPr>
                <p:ph idx="1"/>
              </p:nvPr>
            </p:nvSpPr>
            <p:spPr>
              <a:xfrm>
                <a:off x="259395" y="1552074"/>
                <a:ext cx="8314237" cy="2898006"/>
              </a:xfrm>
              <a:blipFill>
                <a:blip r:embed="rId2"/>
                <a:stretch>
                  <a:fillRect l="-763" t="-3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4D79AC-325A-C721-671F-2369F2AE6832}"/>
                  </a:ext>
                </a:extLst>
              </p:cNvPr>
              <p:cNvSpPr txBox="1"/>
              <p:nvPr/>
            </p:nvSpPr>
            <p:spPr>
              <a:xfrm>
                <a:off x="582322" y="3953186"/>
                <a:ext cx="3408305"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Two events are independent if</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oMath>
                </a14:m>
                <a:r>
                  <a:rPr lang="en-US" b="0" dirty="0"/>
                  <a:t> </a:t>
                </a:r>
              </a:p>
              <a:p>
                <a:endParaRPr lang="en-US" b="0"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 </m:t>
                        </m:r>
                      </m:e>
                      <m:e>
                        <m:r>
                          <a:rPr lang="en-US" b="0" i="1" smtClean="0">
                            <a:latin typeface="Cambria Math" panose="02040503050406030204" pitchFamily="18" charset="0"/>
                          </a:rPr>
                          <m:t> </m:t>
                        </m:r>
                        <m:r>
                          <a:rPr lang="en-US" b="0" i="1" smtClean="0">
                            <a:latin typeface="Cambria Math" panose="02040503050406030204" pitchFamily="18" charset="0"/>
                          </a:rPr>
                          <m:t>𝐸</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oMath>
                </a14:m>
                <a:r>
                  <a:rPr lang="en-US" dirty="0"/>
                  <a:t>  </a:t>
                </a:r>
              </a:p>
              <a:p>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a:t>
                </a:r>
              </a:p>
            </p:txBody>
          </p:sp>
        </mc:Choice>
        <mc:Fallback xmlns="">
          <p:sp>
            <p:nvSpPr>
              <p:cNvPr id="5" name="TextBox 4">
                <a:extLst>
                  <a:ext uri="{FF2B5EF4-FFF2-40B4-BE49-F238E27FC236}">
                    <a16:creationId xmlns:a16="http://schemas.microsoft.com/office/drawing/2014/main" id="{754D79AC-325A-C721-671F-2369F2AE6832}"/>
                  </a:ext>
                </a:extLst>
              </p:cNvPr>
              <p:cNvSpPr txBox="1">
                <a:spLocks noRot="1" noChangeAspect="1" noMove="1" noResize="1" noEditPoints="1" noAdjustHandles="1" noChangeArrowheads="1" noChangeShapeType="1" noTextEdit="1"/>
              </p:cNvSpPr>
              <p:nvPr/>
            </p:nvSpPr>
            <p:spPr>
              <a:xfrm>
                <a:off x="582322" y="3953186"/>
                <a:ext cx="3408305" cy="2031325"/>
              </a:xfrm>
              <a:prstGeom prst="rect">
                <a:avLst/>
              </a:prstGeom>
              <a:blipFill>
                <a:blip r:embed="rId3"/>
                <a:stretch>
                  <a:fillRect l="-1481" t="-617" b="-185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72AF54F-A198-5362-58C2-1518E83EE32D}"/>
              </a:ext>
            </a:extLst>
          </p:cNvPr>
          <p:cNvSpPr txBox="1"/>
          <p:nvPr/>
        </p:nvSpPr>
        <p:spPr>
          <a:xfrm>
            <a:off x="4133088" y="5487617"/>
            <a:ext cx="4602542" cy="369332"/>
          </a:xfrm>
          <a:prstGeom prst="rect">
            <a:avLst/>
          </a:prstGeom>
          <a:noFill/>
        </p:spPr>
        <p:txBody>
          <a:bodyPr wrap="none" rtlCol="0">
            <a:spAutoFit/>
          </a:bodyPr>
          <a:lstStyle/>
          <a:p>
            <a:r>
              <a:rPr lang="en-US" dirty="0"/>
              <a:t>These three conditions are all equivalent.</a:t>
            </a:r>
          </a:p>
        </p:txBody>
      </p:sp>
      <p:sp>
        <p:nvSpPr>
          <p:cNvPr id="6" name="TextBox 5">
            <a:extLst>
              <a:ext uri="{FF2B5EF4-FFF2-40B4-BE49-F238E27FC236}">
                <a16:creationId xmlns:a16="http://schemas.microsoft.com/office/drawing/2014/main" id="{07F4FF9B-18D9-8FB9-DEE8-D352BCEA1217}"/>
              </a:ext>
            </a:extLst>
          </p:cNvPr>
          <p:cNvSpPr txBox="1"/>
          <p:nvPr/>
        </p:nvSpPr>
        <p:spPr>
          <a:xfrm>
            <a:off x="9728120" y="-4207"/>
            <a:ext cx="2463880" cy="369332"/>
          </a:xfrm>
          <a:prstGeom prst="rect">
            <a:avLst/>
          </a:prstGeom>
          <a:noFill/>
        </p:spPr>
        <p:txBody>
          <a:bodyPr wrap="none" rtlCol="0">
            <a:spAutoFit/>
          </a:bodyPr>
          <a:lstStyle/>
          <a:p>
            <a:r>
              <a:rPr lang="en-US" dirty="0"/>
              <a:t>Correlation vs Causation</a:t>
            </a:r>
          </a:p>
        </p:txBody>
      </p:sp>
    </p:spTree>
    <p:extLst>
      <p:ext uri="{BB962C8B-B14F-4D97-AF65-F5344CB8AC3E}">
        <p14:creationId xmlns:p14="http://schemas.microsoft.com/office/powerpoint/2010/main" val="351821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044F-48E9-A102-DB3A-E314890E4FCB}"/>
              </a:ext>
            </a:extLst>
          </p:cNvPr>
          <p:cNvSpPr>
            <a:spLocks noGrp="1"/>
          </p:cNvSpPr>
          <p:nvPr>
            <p:ph type="title"/>
          </p:nvPr>
        </p:nvSpPr>
        <p:spPr/>
        <p:txBody>
          <a:bodyPr>
            <a:normAutofit/>
          </a:bodyPr>
          <a:lstStyle/>
          <a:p>
            <a:r>
              <a:rPr lang="en-US" dirty="0"/>
              <a:t>Mutual independence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3E6897-5750-9694-3706-BDDE34C191C4}"/>
                  </a:ext>
                </a:extLst>
              </p:cNvPr>
              <p:cNvSpPr>
                <a:spLocks noGrp="1"/>
              </p:cNvSpPr>
              <p:nvPr>
                <p:ph idx="1"/>
              </p:nvPr>
            </p:nvSpPr>
            <p:spPr>
              <a:xfrm>
                <a:off x="838200" y="1455821"/>
                <a:ext cx="10515600" cy="4721142"/>
              </a:xfrm>
            </p:spPr>
            <p:txBody>
              <a:bodyPr>
                <a:normAutofit/>
              </a:bodyPr>
              <a:lstStyle/>
              <a:p>
                <a:pPr marL="0" inden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e>
                    </m:d>
                  </m:oMath>
                </a14:m>
                <a:r>
                  <a:rPr lang="en-US" dirty="0"/>
                  <a:t> </a:t>
                </a:r>
              </a:p>
              <a:p>
                <a:pPr marL="0" indent="0">
                  <a:buNone/>
                </a:pPr>
                <a:r>
                  <a:rPr lang="en-US" dirty="0"/>
                  <a:t>Example:</a:t>
                </a:r>
              </a:p>
              <a:p>
                <a:pPr marL="457200" lvl="1" indent="0">
                  <a:buNone/>
                </a:pPr>
                <a14:m>
                  <m:oMath xmlns:m="http://schemas.openxmlformats.org/officeDocument/2006/math">
                    <m:r>
                      <a:rPr lang="en-US" b="0" i="1" smtClean="0">
                        <a:latin typeface="Cambria Math" panose="02040503050406030204" pitchFamily="18" charset="0"/>
                      </a:rPr>
                      <m:t>𝑛</m:t>
                    </m:r>
                  </m:oMath>
                </a14:m>
                <a:r>
                  <a:rPr lang="en-US" dirty="0"/>
                  <a:t> throws of a die where each event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m:t>
                        </m:r>
                      </m:sub>
                    </m:sSub>
                  </m:oMath>
                </a14:m>
                <a:r>
                  <a:rPr lang="en-US" dirty="0"/>
                  <a:t> depends only on the outcome of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t> throw.</a:t>
                </a:r>
              </a:p>
              <a:p>
                <a:pPr marL="457200" lvl="1" indent="0">
                  <a:buNone/>
                </a:pPr>
                <a:r>
                  <a:rPr lang="en-US" dirty="0"/>
                  <a:t>Flip a coin three times.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m:t>
                        </m:r>
                      </m:sub>
                    </m:sSub>
                  </m:oMath>
                </a14:m>
                <a:r>
                  <a:rPr lang="en-US" dirty="0"/>
                  <a:t> is the event that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t> throw is a Head.</a:t>
                </a:r>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23E6897-5750-9694-3706-BDDE34C191C4}"/>
                  </a:ext>
                </a:extLst>
              </p:cNvPr>
              <p:cNvSpPr>
                <a:spLocks noGrp="1" noRot="1" noChangeAspect="1" noMove="1" noResize="1" noEditPoints="1" noAdjustHandles="1" noChangeArrowheads="1" noChangeShapeType="1" noTextEdit="1"/>
              </p:cNvSpPr>
              <p:nvPr>
                <p:ph idx="1"/>
              </p:nvPr>
            </p:nvSpPr>
            <p:spPr>
              <a:xfrm>
                <a:off x="838200" y="1455821"/>
                <a:ext cx="10515600" cy="4721142"/>
              </a:xfrm>
              <a:blipFill>
                <a:blip r:embed="rId2"/>
                <a:stretch>
                  <a:fillRect l="-12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63BAF9-9D5B-1597-C939-6B8DB37595BD}"/>
                  </a:ext>
                </a:extLst>
              </p:cNvPr>
              <p:cNvSpPr txBox="1"/>
              <p:nvPr/>
            </p:nvSpPr>
            <p:spPr>
              <a:xfrm>
                <a:off x="836103" y="3609815"/>
                <a:ext cx="3863237" cy="923330"/>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𝐻𝐻𝐻</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𝐻𝐻𝑇</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𝐻𝑇𝐻</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𝐻𝑇𝑇</m:t>
                        </m:r>
                      </m:e>
                    </m:d>
                    <m:r>
                      <a:rPr lang="en-US" b="0" i="1" smtClean="0">
                        <a:latin typeface="Cambria Math" panose="02040503050406030204" pitchFamily="18" charset="0"/>
                      </a:rPr>
                      <m:t>, </m:t>
                    </m:r>
                  </m:oMath>
                </a14:m>
                <a:r>
                  <a:rPr lang="en-US" b="0" dirty="0"/>
                  <a:t> </a:t>
                </a:r>
                <a:br>
                  <a:rPr lang="en-US" b="0" dirty="0"/>
                </a:b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𝑇𝐻𝐻</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𝑇𝐻𝑇</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𝑇𝑇𝐻</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𝑇𝑇𝑇</m:t>
                        </m:r>
                      </m:e>
                    </m:d>
                    <m:r>
                      <a:rPr lang="en-US" b="0" i="1" smtClean="0">
                        <a:latin typeface="Cambria Math" panose="02040503050406030204" pitchFamily="18" charset="0"/>
                      </a:rPr>
                      <m:t>} </m:t>
                    </m:r>
                  </m:oMath>
                </a14:m>
                <a:r>
                  <a:rPr lang="en-US" b="0" dirty="0"/>
                  <a:t> </a:t>
                </a:r>
              </a:p>
              <a:p>
                <a:endParaRPr lang="en-US" b="0" dirty="0"/>
              </a:p>
            </p:txBody>
          </p:sp>
        </mc:Choice>
        <mc:Fallback xmlns="">
          <p:sp>
            <p:nvSpPr>
              <p:cNvPr id="4" name="TextBox 3">
                <a:extLst>
                  <a:ext uri="{FF2B5EF4-FFF2-40B4-BE49-F238E27FC236}">
                    <a16:creationId xmlns:a16="http://schemas.microsoft.com/office/drawing/2014/main" id="{BC63BAF9-9D5B-1597-C939-6B8DB37595BD}"/>
                  </a:ext>
                </a:extLst>
              </p:cNvPr>
              <p:cNvSpPr txBox="1">
                <a:spLocks noRot="1" noChangeAspect="1" noMove="1" noResize="1" noEditPoints="1" noAdjustHandles="1" noChangeArrowheads="1" noChangeShapeType="1" noTextEdit="1"/>
              </p:cNvSpPr>
              <p:nvPr/>
            </p:nvSpPr>
            <p:spPr>
              <a:xfrm>
                <a:off x="836103" y="3609815"/>
                <a:ext cx="3863237" cy="923330"/>
              </a:xfrm>
              <a:prstGeom prst="rect">
                <a:avLst/>
              </a:prstGeom>
              <a:blipFill>
                <a:blip r:embed="rId3"/>
                <a:stretch>
                  <a:fillRect l="-6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C5AC5BF-995B-3C97-4C6C-6AD1CB6B55E8}"/>
                  </a:ext>
                </a:extLst>
              </p:cNvPr>
              <p:cNvSpPr txBox="1"/>
              <p:nvPr/>
            </p:nvSpPr>
            <p:spPr>
              <a:xfrm>
                <a:off x="5112608" y="3630728"/>
                <a:ext cx="3961726" cy="923330"/>
              </a:xfrm>
              <a:prstGeom prst="rect">
                <a:avLst/>
              </a:prstGeom>
              <a:noFill/>
            </p:spPr>
            <p:txBody>
              <a:bodyPr wrap="none" rtlCol="0">
                <a:spAutoFit/>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1" i="1" smtClean="0">
                                <a:latin typeface="Cambria Math" panose="02040503050406030204" pitchFamily="18" charset="0"/>
                              </a:rPr>
                              <m:t>𝑯</m:t>
                            </m:r>
                            <m:r>
                              <a:rPr lang="en-US" b="0" i="1" smtClean="0">
                                <a:latin typeface="Cambria Math" panose="02040503050406030204" pitchFamily="18" charset="0"/>
                              </a:rPr>
                              <m:t>𝐻𝐻</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1" i="1" smtClean="0">
                                <a:latin typeface="Cambria Math" panose="02040503050406030204" pitchFamily="18" charset="0"/>
                              </a:rPr>
                              <m:t>𝑯</m:t>
                            </m:r>
                            <m:r>
                              <a:rPr lang="en-US" b="0" i="1" smtClean="0">
                                <a:latin typeface="Cambria Math" panose="02040503050406030204" pitchFamily="18" charset="0"/>
                              </a:rPr>
                              <m:t>𝐻𝑇</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1" i="1" smtClean="0">
                                <a:latin typeface="Cambria Math" panose="02040503050406030204" pitchFamily="18" charset="0"/>
                              </a:rPr>
                              <m:t>𝑯</m:t>
                            </m:r>
                            <m:r>
                              <a:rPr lang="en-US" b="0" i="1" smtClean="0">
                                <a:latin typeface="Cambria Math" panose="02040503050406030204" pitchFamily="18" charset="0"/>
                              </a:rPr>
                              <m:t>𝑇𝐻</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1" i="1" smtClean="0">
                                <a:latin typeface="Cambria Math" panose="02040503050406030204" pitchFamily="18" charset="0"/>
                              </a:rPr>
                              <m:t>𝑯</m:t>
                            </m:r>
                            <m:r>
                              <a:rPr lang="en-US" b="0" i="1" smtClean="0">
                                <a:latin typeface="Cambria Math" panose="02040503050406030204" pitchFamily="18" charset="0"/>
                              </a:rPr>
                              <m:t>𝑇𝑇</m:t>
                            </m:r>
                          </m:e>
                        </m:d>
                      </m:e>
                    </m:d>
                  </m:oMath>
                </a14:m>
                <a:r>
                  <a:rPr lang="en-US" dirty="0"/>
                  <a:t> </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1" i="1" smtClean="0">
                                <a:latin typeface="Cambria Math" panose="02040503050406030204" pitchFamily="18" charset="0"/>
                              </a:rPr>
                              <m:t>𝑯</m:t>
                            </m:r>
                            <m:r>
                              <a:rPr lang="en-US" b="0" i="1" smtClean="0">
                                <a:latin typeface="Cambria Math" panose="02040503050406030204" pitchFamily="18" charset="0"/>
                              </a:rPr>
                              <m:t>𝐻</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1" i="1" smtClean="0">
                                <a:latin typeface="Cambria Math" panose="02040503050406030204" pitchFamily="18" charset="0"/>
                              </a:rPr>
                              <m:t>𝑯</m:t>
                            </m:r>
                            <m:r>
                              <a:rPr lang="en-US" b="0" i="1" smtClean="0">
                                <a:latin typeface="Cambria Math" panose="02040503050406030204" pitchFamily="18" charset="0"/>
                              </a:rPr>
                              <m:t>𝑇</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1" i="1" smtClean="0">
                                <a:latin typeface="Cambria Math" panose="02040503050406030204" pitchFamily="18" charset="0"/>
                              </a:rPr>
                              <m:t>𝑯</m:t>
                            </m:r>
                            <m:r>
                              <a:rPr lang="en-US" b="0" i="1" smtClean="0">
                                <a:latin typeface="Cambria Math" panose="02040503050406030204" pitchFamily="18" charset="0"/>
                              </a:rPr>
                              <m:t>𝐻</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1" i="1" smtClean="0">
                                <a:latin typeface="Cambria Math" panose="02040503050406030204" pitchFamily="18" charset="0"/>
                              </a:rPr>
                              <m:t>𝑯</m:t>
                            </m:r>
                            <m:r>
                              <a:rPr lang="en-US" b="0" i="1" smtClean="0">
                                <a:latin typeface="Cambria Math" panose="02040503050406030204" pitchFamily="18" charset="0"/>
                              </a:rPr>
                              <m:t>𝑇</m:t>
                            </m:r>
                          </m:e>
                        </m:d>
                      </m:e>
                    </m:d>
                  </m:oMath>
                </a14:m>
                <a:r>
                  <a:rPr lang="en-US" dirty="0"/>
                  <a:t> </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𝐻𝐻</m:t>
                            </m:r>
                            <m:r>
                              <a:rPr lang="en-US" b="1" i="1" smtClean="0">
                                <a:latin typeface="Cambria Math" panose="02040503050406030204" pitchFamily="18" charset="0"/>
                              </a:rPr>
                              <m:t>𝑯</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𝐻𝑇</m:t>
                            </m:r>
                            <m:r>
                              <a:rPr lang="en-US" b="1" i="1" smtClean="0">
                                <a:latin typeface="Cambria Math" panose="02040503050406030204" pitchFamily="18" charset="0"/>
                              </a:rPr>
                              <m:t>𝑯</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𝑇𝐻</m:t>
                            </m:r>
                            <m:r>
                              <a:rPr lang="en-US" b="1" i="1" smtClean="0">
                                <a:latin typeface="Cambria Math" panose="02040503050406030204" pitchFamily="18" charset="0"/>
                              </a:rPr>
                              <m:t>𝑯</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𝑇𝑇</m:t>
                            </m:r>
                            <m:r>
                              <a:rPr lang="en-US" b="1" i="1" smtClean="0">
                                <a:latin typeface="Cambria Math" panose="02040503050406030204" pitchFamily="18" charset="0"/>
                              </a:rPr>
                              <m:t>𝑯</m:t>
                            </m:r>
                          </m:e>
                        </m:d>
                      </m:e>
                    </m:d>
                  </m:oMath>
                </a14:m>
                <a:r>
                  <a:rPr lang="en-US" dirty="0"/>
                  <a:t> </a:t>
                </a:r>
              </a:p>
            </p:txBody>
          </p:sp>
        </mc:Choice>
        <mc:Fallback xmlns="">
          <p:sp>
            <p:nvSpPr>
              <p:cNvPr id="5" name="TextBox 4">
                <a:extLst>
                  <a:ext uri="{FF2B5EF4-FFF2-40B4-BE49-F238E27FC236}">
                    <a16:creationId xmlns:a16="http://schemas.microsoft.com/office/drawing/2014/main" id="{FC5AC5BF-995B-3C97-4C6C-6AD1CB6B55E8}"/>
                  </a:ext>
                </a:extLst>
              </p:cNvPr>
              <p:cNvSpPr txBox="1">
                <a:spLocks noRot="1" noChangeAspect="1" noMove="1" noResize="1" noEditPoints="1" noAdjustHandles="1" noChangeArrowheads="1" noChangeShapeType="1" noTextEdit="1"/>
              </p:cNvSpPr>
              <p:nvPr/>
            </p:nvSpPr>
            <p:spPr>
              <a:xfrm>
                <a:off x="5112608" y="3630728"/>
                <a:ext cx="3961726" cy="923330"/>
              </a:xfrm>
              <a:prstGeom prst="rect">
                <a:avLst/>
              </a:prstGeom>
              <a:blipFill>
                <a:blip r:embed="rId4"/>
                <a:stretch>
                  <a:fillRect b="-6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09111-EAC5-26FF-E377-5A2A8FFDCA87}"/>
                  </a:ext>
                </a:extLst>
              </p:cNvPr>
              <p:cNvSpPr txBox="1"/>
              <p:nvPr/>
            </p:nvSpPr>
            <p:spPr>
              <a:xfrm>
                <a:off x="3192742" y="5316094"/>
                <a:ext cx="3013196"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p:txBody>
          </p:sp>
        </mc:Choice>
        <mc:Fallback xmlns="">
          <p:sp>
            <p:nvSpPr>
              <p:cNvPr id="6" name="TextBox 5">
                <a:extLst>
                  <a:ext uri="{FF2B5EF4-FFF2-40B4-BE49-F238E27FC236}">
                    <a16:creationId xmlns:a16="http://schemas.microsoft.com/office/drawing/2014/main" id="{34609111-EAC5-26FF-E377-5A2A8FFDCA87}"/>
                  </a:ext>
                </a:extLst>
              </p:cNvPr>
              <p:cNvSpPr txBox="1">
                <a:spLocks noRot="1" noChangeAspect="1" noMove="1" noResize="1" noEditPoints="1" noAdjustHandles="1" noChangeArrowheads="1" noChangeShapeType="1" noTextEdit="1"/>
              </p:cNvSpPr>
              <p:nvPr/>
            </p:nvSpPr>
            <p:spPr>
              <a:xfrm>
                <a:off x="3192742" y="5316094"/>
                <a:ext cx="3013196" cy="6109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1A8283-AB3E-9B5C-5DDA-BE4AC15F6E72}"/>
                  </a:ext>
                </a:extLst>
              </p:cNvPr>
              <p:cNvSpPr txBox="1"/>
              <p:nvPr/>
            </p:nvSpPr>
            <p:spPr>
              <a:xfrm>
                <a:off x="259395" y="5378899"/>
                <a:ext cx="2219582" cy="485326"/>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oMath>
                </a14:m>
                <a:r>
                  <a:rPr lang="en-US" dirty="0"/>
                  <a:t> </a:t>
                </a:r>
              </a:p>
            </p:txBody>
          </p:sp>
        </mc:Choice>
        <mc:Fallback xmlns="">
          <p:sp>
            <p:nvSpPr>
              <p:cNvPr id="7" name="TextBox 6">
                <a:extLst>
                  <a:ext uri="{FF2B5EF4-FFF2-40B4-BE49-F238E27FC236}">
                    <a16:creationId xmlns:a16="http://schemas.microsoft.com/office/drawing/2014/main" id="{791A8283-AB3E-9B5C-5DDA-BE4AC15F6E72}"/>
                  </a:ext>
                </a:extLst>
              </p:cNvPr>
              <p:cNvSpPr txBox="1">
                <a:spLocks noRot="1" noChangeAspect="1" noMove="1" noResize="1" noEditPoints="1" noAdjustHandles="1" noChangeArrowheads="1" noChangeShapeType="1" noTextEdit="1"/>
              </p:cNvSpPr>
              <p:nvPr/>
            </p:nvSpPr>
            <p:spPr>
              <a:xfrm>
                <a:off x="259395" y="5378899"/>
                <a:ext cx="2219582" cy="485326"/>
              </a:xfrm>
              <a:prstGeom prst="rect">
                <a:avLst/>
              </a:prstGeom>
              <a:blipFill>
                <a:blip r:embed="rId6"/>
                <a:stretch>
                  <a:fillRect b="-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6CBE82-EE0C-F8EE-7513-5ECF886580BC}"/>
                  </a:ext>
                </a:extLst>
              </p:cNvPr>
              <p:cNvSpPr txBox="1"/>
              <p:nvPr/>
            </p:nvSpPr>
            <p:spPr>
              <a:xfrm>
                <a:off x="6810141" y="5378899"/>
                <a:ext cx="2718949" cy="485326"/>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𝑃</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3</m:t>
                        </m:r>
                      </m:sub>
                    </m:sSub>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oMath>
                </a14:m>
                <a:r>
                  <a:rPr lang="en-US" dirty="0"/>
                  <a:t> </a:t>
                </a:r>
              </a:p>
            </p:txBody>
          </p:sp>
        </mc:Choice>
        <mc:Fallback xmlns="">
          <p:sp>
            <p:nvSpPr>
              <p:cNvPr id="8" name="TextBox 7">
                <a:extLst>
                  <a:ext uri="{FF2B5EF4-FFF2-40B4-BE49-F238E27FC236}">
                    <a16:creationId xmlns:a16="http://schemas.microsoft.com/office/drawing/2014/main" id="{196CBE82-EE0C-F8EE-7513-5ECF886580BC}"/>
                  </a:ext>
                </a:extLst>
              </p:cNvPr>
              <p:cNvSpPr txBox="1">
                <a:spLocks noRot="1" noChangeAspect="1" noMove="1" noResize="1" noEditPoints="1" noAdjustHandles="1" noChangeArrowheads="1" noChangeShapeType="1" noTextEdit="1"/>
              </p:cNvSpPr>
              <p:nvPr/>
            </p:nvSpPr>
            <p:spPr>
              <a:xfrm>
                <a:off x="6810141" y="5378899"/>
                <a:ext cx="2718949" cy="485326"/>
              </a:xfrm>
              <a:prstGeom prst="rect">
                <a:avLst/>
              </a:prstGeom>
              <a:blipFill>
                <a:blip r:embed="rId7"/>
                <a:stretch>
                  <a:fillRect b="-125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BAF4CE-C9A0-F10A-B7D8-2A0A156A74A2}"/>
              </a:ext>
            </a:extLst>
          </p:cNvPr>
          <p:cNvSpPr txBox="1"/>
          <p:nvPr/>
        </p:nvSpPr>
        <p:spPr>
          <a:xfrm>
            <a:off x="226473" y="4616828"/>
            <a:ext cx="8945735" cy="923330"/>
          </a:xfrm>
          <a:prstGeom prst="rect">
            <a:avLst/>
          </a:prstGeom>
          <a:noFill/>
        </p:spPr>
        <p:txBody>
          <a:bodyPr wrap="square" rtlCol="0">
            <a:spAutoFit/>
          </a:bodyPr>
          <a:lstStyle/>
          <a:p>
            <a:r>
              <a:rPr lang="en-US" dirty="0"/>
              <a:t>These events are mutually independent because a successful outcome in one event does not depend on the other events.</a:t>
            </a:r>
          </a:p>
          <a:p>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B31797-5C51-B446-DC2B-5CCEACDF6699}"/>
                  </a:ext>
                </a:extLst>
              </p:cNvPr>
              <p:cNvSpPr txBox="1"/>
              <p:nvPr/>
            </p:nvSpPr>
            <p:spPr>
              <a:xfrm>
                <a:off x="9415512" y="3907727"/>
                <a:ext cx="2776488"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𝐻𝐻𝐻</m:t>
                            </m:r>
                          </m:e>
                        </m:d>
                      </m:e>
                    </m:d>
                  </m:oMath>
                </a14:m>
                <a:r>
                  <a:rPr lang="en-US" dirty="0"/>
                  <a:t> </a:t>
                </a:r>
              </a:p>
            </p:txBody>
          </p:sp>
        </mc:Choice>
        <mc:Fallback xmlns="">
          <p:sp>
            <p:nvSpPr>
              <p:cNvPr id="10" name="TextBox 9">
                <a:extLst>
                  <a:ext uri="{FF2B5EF4-FFF2-40B4-BE49-F238E27FC236}">
                    <a16:creationId xmlns:a16="http://schemas.microsoft.com/office/drawing/2014/main" id="{FAB31797-5C51-B446-DC2B-5CCEACDF6699}"/>
                  </a:ext>
                </a:extLst>
              </p:cNvPr>
              <p:cNvSpPr txBox="1">
                <a:spLocks noRot="1" noChangeAspect="1" noMove="1" noResize="1" noEditPoints="1" noAdjustHandles="1" noChangeArrowheads="1" noChangeShapeType="1" noTextEdit="1"/>
              </p:cNvSpPr>
              <p:nvPr/>
            </p:nvSpPr>
            <p:spPr>
              <a:xfrm>
                <a:off x="9415512" y="3907727"/>
                <a:ext cx="2776488" cy="369332"/>
              </a:xfrm>
              <a:prstGeom prst="rect">
                <a:avLst/>
              </a:prstGeom>
              <a:blipFill>
                <a:blip r:embed="rId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6C9196-511A-14F7-81ED-A327BB6CC219}"/>
                  </a:ext>
                </a:extLst>
              </p:cNvPr>
              <p:cNvSpPr txBox="1"/>
              <p:nvPr/>
            </p:nvSpPr>
            <p:spPr>
              <a:xfrm>
                <a:off x="3472475" y="6110994"/>
                <a:ext cx="437857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𝑬</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𝑬</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𝑬</m:t>
                              </m:r>
                            </m:e>
                            <m:sub>
                              <m:r>
                                <a:rPr lang="en-US" b="1" i="1">
                                  <a:latin typeface="Cambria Math" panose="02040503050406030204" pitchFamily="18" charset="0"/>
                                </a:rPr>
                                <m:t>𝟑</m:t>
                              </m:r>
                            </m:sub>
                          </m:sSub>
                        </m:e>
                      </m:d>
                      <m:r>
                        <a:rPr lang="en-US" b="1" i="1" smtClean="0">
                          <a:latin typeface="Cambria Math" panose="02040503050406030204" pitchFamily="18" charset="0"/>
                        </a:rPr>
                        <m:t>=</m:t>
                      </m:r>
                      <m:r>
                        <a:rPr lang="en-US" b="1" i="1" smtClean="0">
                          <a:latin typeface="Cambria Math" panose="02040503050406030204" pitchFamily="18" charset="0"/>
                        </a:rPr>
                        <m:t>𝑷</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𝑬</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𝑬</m:t>
                          </m:r>
                        </m:e>
                        <m:sub>
                          <m:r>
                            <a:rPr lang="en-US" b="1" i="1">
                              <a:latin typeface="Cambria Math" panose="02040503050406030204" pitchFamily="18" charset="0"/>
                            </a:rPr>
                            <m:t>𝟐</m:t>
                          </m:r>
                        </m:sub>
                      </m:sSub>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𝑬</m:t>
                          </m:r>
                        </m:e>
                        <m:sub>
                          <m:r>
                            <a:rPr lang="en-US" b="1" i="1">
                              <a:latin typeface="Cambria Math" panose="02040503050406030204" pitchFamily="18" charset="0"/>
                            </a:rPr>
                            <m:t>𝟑</m:t>
                          </m:r>
                        </m:sub>
                      </m:sSub>
                      <m:r>
                        <a:rPr lang="en-US" b="1" i="1">
                          <a:latin typeface="Cambria Math" panose="02040503050406030204" pitchFamily="18" charset="0"/>
                        </a:rPr>
                        <m:t>)</m:t>
                      </m:r>
                    </m:oMath>
                  </m:oMathPara>
                </a14:m>
                <a:endParaRPr lang="en-US" b="1" dirty="0"/>
              </a:p>
            </p:txBody>
          </p:sp>
        </mc:Choice>
        <mc:Fallback xmlns="">
          <p:sp>
            <p:nvSpPr>
              <p:cNvPr id="11" name="TextBox 10">
                <a:extLst>
                  <a:ext uri="{FF2B5EF4-FFF2-40B4-BE49-F238E27FC236}">
                    <a16:creationId xmlns:a16="http://schemas.microsoft.com/office/drawing/2014/main" id="{526C9196-511A-14F7-81ED-A327BB6CC219}"/>
                  </a:ext>
                </a:extLst>
              </p:cNvPr>
              <p:cNvSpPr txBox="1">
                <a:spLocks noRot="1" noChangeAspect="1" noMove="1" noResize="1" noEditPoints="1" noAdjustHandles="1" noChangeArrowheads="1" noChangeShapeType="1" noTextEdit="1"/>
              </p:cNvSpPr>
              <p:nvPr/>
            </p:nvSpPr>
            <p:spPr>
              <a:xfrm>
                <a:off x="3472475" y="6110994"/>
                <a:ext cx="4378571" cy="369332"/>
              </a:xfrm>
              <a:prstGeom prst="rect">
                <a:avLst/>
              </a:prstGeom>
              <a:blipFill>
                <a:blip r:embed="rId9"/>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7628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A1699-09D1-F89C-B4CD-232608ED5030}"/>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877F0E44-0286-A78F-A92D-32F02DBC5229}"/>
              </a:ext>
            </a:extLst>
          </p:cNvPr>
          <p:cNvSpPr>
            <a:spLocks noGrp="1"/>
          </p:cNvSpPr>
          <p:nvPr>
            <p:ph idx="1"/>
          </p:nvPr>
        </p:nvSpPr>
        <p:spPr/>
        <p:txBody>
          <a:bodyPr>
            <a:normAutofit fontScale="92500" lnSpcReduction="10000"/>
          </a:bodyPr>
          <a:lstStyle/>
          <a:p>
            <a:r>
              <a:rPr lang="en-US" dirty="0"/>
              <a:t>Genetics – Inheritance Traits and other applications</a:t>
            </a:r>
          </a:p>
          <a:p>
            <a:r>
              <a:rPr lang="en-US" dirty="0"/>
              <a:t>Complexity of algorithms...determining average case complexity</a:t>
            </a:r>
          </a:p>
          <a:p>
            <a:r>
              <a:rPr lang="en-US" dirty="0"/>
              <a:t>Machine learning</a:t>
            </a:r>
          </a:p>
          <a:p>
            <a:pPr lvl="1"/>
            <a:r>
              <a:rPr lang="en-US" dirty="0"/>
              <a:t>Classification based on probability...such as whether an incoming email message is spam or not spam</a:t>
            </a:r>
          </a:p>
          <a:p>
            <a:r>
              <a:rPr lang="en-US" dirty="0"/>
              <a:t>Probabilistic algorithms – solve problems not solvable by deterministic algorithms</a:t>
            </a:r>
          </a:p>
          <a:p>
            <a:pPr lvl="1"/>
            <a:r>
              <a:rPr lang="en-US" dirty="0"/>
              <a:t>Instead of following the same steps, a probabilistic algorithm makes one or more random choices, which lead to different outputs.</a:t>
            </a:r>
          </a:p>
          <a:p>
            <a:r>
              <a:rPr lang="en-US" dirty="0"/>
              <a:t>Simulation and testing with randomized models</a:t>
            </a:r>
          </a:p>
          <a:p>
            <a:r>
              <a:rPr lang="en-US" dirty="0"/>
              <a:t>Diagnostic test accuracy</a:t>
            </a:r>
          </a:p>
          <a:p>
            <a:endParaRPr lang="en-US" dirty="0"/>
          </a:p>
          <a:p>
            <a:pPr lvl="1"/>
            <a:endParaRPr lang="en-US" dirty="0"/>
          </a:p>
        </p:txBody>
      </p:sp>
    </p:spTree>
    <p:extLst>
      <p:ext uri="{BB962C8B-B14F-4D97-AF65-F5344CB8AC3E}">
        <p14:creationId xmlns:p14="http://schemas.microsoft.com/office/powerpoint/2010/main" val="3981574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C136-9D9F-7231-A0DE-093497AD5BC1}"/>
              </a:ext>
            </a:extLst>
          </p:cNvPr>
          <p:cNvSpPr>
            <a:spLocks noGrp="1"/>
          </p:cNvSpPr>
          <p:nvPr>
            <p:ph type="title"/>
          </p:nvPr>
        </p:nvSpPr>
        <p:spPr/>
        <p:txBody>
          <a:bodyPr/>
          <a:lstStyle/>
          <a:p>
            <a:r>
              <a:rPr lang="en-US" dirty="0"/>
              <a:t>Bayes' Theorem</a:t>
            </a:r>
          </a:p>
        </p:txBody>
      </p:sp>
      <p:sp>
        <p:nvSpPr>
          <p:cNvPr id="3" name="Content Placeholder 2">
            <a:extLst>
              <a:ext uri="{FF2B5EF4-FFF2-40B4-BE49-F238E27FC236}">
                <a16:creationId xmlns:a16="http://schemas.microsoft.com/office/drawing/2014/main" id="{62754D4F-EACE-88D8-9C13-858BBF6B6461}"/>
              </a:ext>
            </a:extLst>
          </p:cNvPr>
          <p:cNvSpPr>
            <a:spLocks noGrp="1"/>
          </p:cNvSpPr>
          <p:nvPr>
            <p:ph idx="1"/>
          </p:nvPr>
        </p:nvSpPr>
        <p:spPr>
          <a:xfrm>
            <a:off x="521208" y="1825625"/>
            <a:ext cx="5975845" cy="4351338"/>
          </a:xfrm>
        </p:spPr>
        <p:txBody>
          <a:bodyPr>
            <a:normAutofit fontScale="70000" lnSpcReduction="20000"/>
          </a:bodyPr>
          <a:lstStyle/>
          <a:p>
            <a:pPr marL="0" indent="0">
              <a:buNone/>
            </a:pPr>
            <a:r>
              <a:rPr lang="en-US" dirty="0"/>
              <a:t>Helps us find the probability of an event based on partial information.</a:t>
            </a:r>
          </a:p>
          <a:p>
            <a:pPr marL="0" indent="0">
              <a:buNone/>
            </a:pPr>
            <a:endParaRPr lang="en-US" dirty="0"/>
          </a:p>
          <a:p>
            <a:pPr marL="0" indent="0">
              <a:buNone/>
            </a:pPr>
            <a:r>
              <a:rPr lang="en-US" dirty="0"/>
              <a:t>Used extensively in machine learning and other areas. Spam filters, classifying text, images, etc.</a:t>
            </a:r>
          </a:p>
          <a:p>
            <a:pPr marL="0" indent="0">
              <a:buNone/>
            </a:pPr>
            <a:endParaRPr lang="en-US" dirty="0"/>
          </a:p>
          <a:p>
            <a:pPr marL="0" indent="0">
              <a:buNone/>
            </a:pPr>
            <a:r>
              <a:rPr lang="en-US" dirty="0"/>
              <a:t>Suppose we have two jars of skittles, Jar A and Jar B. We can't see inside and don't know which is which. </a:t>
            </a:r>
          </a:p>
          <a:p>
            <a:pPr marL="0" indent="0">
              <a:buNone/>
            </a:pPr>
            <a:r>
              <a:rPr lang="en-US" dirty="0"/>
              <a:t>Jar A contains two green skittles and seven red skittles. </a:t>
            </a:r>
            <a:br>
              <a:rPr lang="en-US" dirty="0"/>
            </a:br>
            <a:r>
              <a:rPr lang="en-US" dirty="0"/>
              <a:t>Jar B contains four green skittles and three red skittles. </a:t>
            </a:r>
          </a:p>
          <a:p>
            <a:pPr marL="0" indent="0">
              <a:buNone/>
            </a:pPr>
            <a:r>
              <a:rPr lang="en-US" dirty="0"/>
              <a:t>You randomly choose a skittle from one of the jars. If the skittle is red, what is the probability you selected from Jar A?</a:t>
            </a:r>
          </a:p>
          <a:p>
            <a:pPr marL="0" indent="0">
              <a:buNone/>
            </a:pPr>
            <a:endParaRPr lang="en-US" dirty="0"/>
          </a:p>
        </p:txBody>
      </p:sp>
      <p:pic>
        <p:nvPicPr>
          <p:cNvPr id="5122" name="Picture 2" descr="Aman's AI Journal • Primers • Bayes' Theorem">
            <a:extLst>
              <a:ext uri="{FF2B5EF4-FFF2-40B4-BE49-F238E27FC236}">
                <a16:creationId xmlns:a16="http://schemas.microsoft.com/office/drawing/2014/main" id="{4779BA8B-A298-EE7B-C95D-11EAC6CD6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566" y="3438466"/>
            <a:ext cx="4660393" cy="33414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wer of Bayesian Statistics &amp; Probability | Data Analysis">
            <a:extLst>
              <a:ext uri="{FF2B5EF4-FFF2-40B4-BE49-F238E27FC236}">
                <a16:creationId xmlns:a16="http://schemas.microsoft.com/office/drawing/2014/main" id="{EBBA80C5-878E-26F8-5C45-F6703A96F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8663" y="0"/>
            <a:ext cx="2488020" cy="1545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Bayesian inference with a prior distribution, a posterior... |  Download Scientific Diagram">
            <a:extLst>
              <a:ext uri="{FF2B5EF4-FFF2-40B4-BE49-F238E27FC236}">
                <a16:creationId xmlns:a16="http://schemas.microsoft.com/office/drawing/2014/main" id="{E7714CB7-9238-5389-EC8E-2A31A452A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3152" y="1680128"/>
            <a:ext cx="5148847" cy="162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6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C136-9D9F-7231-A0DE-093497AD5BC1}"/>
              </a:ext>
            </a:extLst>
          </p:cNvPr>
          <p:cNvSpPr>
            <a:spLocks noGrp="1"/>
          </p:cNvSpPr>
          <p:nvPr>
            <p:ph type="title"/>
          </p:nvPr>
        </p:nvSpPr>
        <p:spPr/>
        <p:txBody>
          <a:bodyPr/>
          <a:lstStyle/>
          <a:p>
            <a:r>
              <a:rPr lang="en-US" dirty="0"/>
              <a:t>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754D4F-EACE-88D8-9C13-858BBF6B6461}"/>
                  </a:ext>
                </a:extLst>
              </p:cNvPr>
              <p:cNvSpPr>
                <a:spLocks noGrp="1"/>
              </p:cNvSpPr>
              <p:nvPr>
                <p:ph idx="1"/>
              </p:nvPr>
            </p:nvSpPr>
            <p:spPr>
              <a:xfrm>
                <a:off x="259396" y="1661761"/>
                <a:ext cx="11932604" cy="4602513"/>
              </a:xfrm>
            </p:spPr>
            <p:txBody>
              <a:bodyPr>
                <a:normAutofit fontScale="85000" lnSpcReduction="20000"/>
              </a:bodyPr>
              <a:lstStyle/>
              <a:p>
                <a:pPr marL="0" indent="0">
                  <a:buNone/>
                </a:pPr>
                <a:r>
                  <a:rPr lang="en-US" dirty="0"/>
                  <a:t>Jar A: 2 green, 7 red</a:t>
                </a:r>
                <a:br>
                  <a:rPr lang="en-US" dirty="0"/>
                </a:br>
                <a:r>
                  <a:rPr lang="en-US" dirty="0"/>
                  <a:t>Jar B: 4 green, 3 red</a:t>
                </a:r>
              </a:p>
              <a:p>
                <a:pPr marL="0" indent="0">
                  <a:buNone/>
                </a:pPr>
                <a:r>
                  <a:rPr lang="en-US" dirty="0"/>
                  <a:t>You randomly choose a skittle from one of the jars. If the skittle is red, what is the probability you selected from Jar A?</a:t>
                </a:r>
              </a:p>
              <a:p>
                <a:pPr marL="0" indent="0">
                  <a:buNone/>
                </a:pP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solidFill>
                              <a:srgbClr val="C00000"/>
                            </a:solidFill>
                            <a:latin typeface="Cambria Math" panose="02040503050406030204" pitchFamily="18" charset="0"/>
                          </a:rPr>
                          <m:t>Ar</m:t>
                        </m:r>
                        <m:r>
                          <a:rPr lang="en-US" b="0" i="0" smtClean="0">
                            <a:solidFill>
                              <a:srgbClr val="C00000"/>
                            </a:solidFill>
                            <a:latin typeface="Cambria Math" panose="02040503050406030204" pitchFamily="18" charset="0"/>
                          </a:rPr>
                          <m:t>1, </m:t>
                        </m:r>
                        <m:r>
                          <m:rPr>
                            <m:sty m:val="p"/>
                          </m:rPr>
                          <a:rPr lang="en-US" b="0" i="0" smtClean="0">
                            <a:solidFill>
                              <a:srgbClr val="C00000"/>
                            </a:solidFill>
                            <a:latin typeface="Cambria Math" panose="02040503050406030204" pitchFamily="18" charset="0"/>
                          </a:rPr>
                          <m:t>Ar</m:t>
                        </m:r>
                        <m:r>
                          <a:rPr lang="en-US" b="0" i="0" smtClean="0">
                            <a:solidFill>
                              <a:srgbClr val="C00000"/>
                            </a:solidFill>
                            <a:latin typeface="Cambria Math" panose="02040503050406030204" pitchFamily="18" charset="0"/>
                          </a:rPr>
                          <m:t>2, </m:t>
                        </m:r>
                        <m:r>
                          <m:rPr>
                            <m:sty m:val="p"/>
                          </m:rPr>
                          <a:rPr lang="en-US" b="0" i="0" smtClean="0">
                            <a:solidFill>
                              <a:srgbClr val="C00000"/>
                            </a:solidFill>
                            <a:latin typeface="Cambria Math" panose="02040503050406030204" pitchFamily="18" charset="0"/>
                          </a:rPr>
                          <m:t>Ar</m:t>
                        </m:r>
                        <m:r>
                          <a:rPr lang="en-US" b="0" i="0" smtClean="0">
                            <a:solidFill>
                              <a:srgbClr val="C00000"/>
                            </a:solidFill>
                            <a:latin typeface="Cambria Math" panose="02040503050406030204" pitchFamily="18" charset="0"/>
                          </a:rPr>
                          <m:t>3, </m:t>
                        </m:r>
                        <m:r>
                          <m:rPr>
                            <m:sty m:val="p"/>
                          </m:rPr>
                          <a:rPr lang="en-US" b="0" i="0" smtClean="0">
                            <a:solidFill>
                              <a:srgbClr val="C00000"/>
                            </a:solidFill>
                            <a:latin typeface="Cambria Math" panose="02040503050406030204" pitchFamily="18" charset="0"/>
                          </a:rPr>
                          <m:t>Ar</m:t>
                        </m:r>
                        <m:r>
                          <a:rPr lang="en-US" b="0" i="0" smtClean="0">
                            <a:solidFill>
                              <a:srgbClr val="C00000"/>
                            </a:solidFill>
                            <a:latin typeface="Cambria Math" panose="02040503050406030204" pitchFamily="18" charset="0"/>
                          </a:rPr>
                          <m:t>4, </m:t>
                        </m:r>
                        <m:r>
                          <m:rPr>
                            <m:sty m:val="p"/>
                          </m:rPr>
                          <a:rPr lang="en-US" b="0" i="0" smtClean="0">
                            <a:solidFill>
                              <a:srgbClr val="C00000"/>
                            </a:solidFill>
                            <a:latin typeface="Cambria Math" panose="02040503050406030204" pitchFamily="18" charset="0"/>
                          </a:rPr>
                          <m:t>Ar</m:t>
                        </m:r>
                        <m:r>
                          <a:rPr lang="en-US" b="0" i="0" smtClean="0">
                            <a:solidFill>
                              <a:srgbClr val="C00000"/>
                            </a:solidFill>
                            <a:latin typeface="Cambria Math" panose="02040503050406030204" pitchFamily="18" charset="0"/>
                          </a:rPr>
                          <m:t>5, </m:t>
                        </m:r>
                        <m:r>
                          <m:rPr>
                            <m:sty m:val="p"/>
                          </m:rPr>
                          <a:rPr lang="en-US" b="0" i="0" smtClean="0">
                            <a:solidFill>
                              <a:srgbClr val="C00000"/>
                            </a:solidFill>
                            <a:latin typeface="Cambria Math" panose="02040503050406030204" pitchFamily="18" charset="0"/>
                          </a:rPr>
                          <m:t>Ar</m:t>
                        </m:r>
                        <m:r>
                          <a:rPr lang="en-US" b="0" i="0" smtClean="0">
                            <a:solidFill>
                              <a:srgbClr val="C00000"/>
                            </a:solidFill>
                            <a:latin typeface="Cambria Math" panose="02040503050406030204" pitchFamily="18" charset="0"/>
                          </a:rPr>
                          <m:t>6, </m:t>
                        </m:r>
                        <m:r>
                          <m:rPr>
                            <m:sty m:val="p"/>
                          </m:rPr>
                          <a:rPr lang="en-US" b="0" i="0" smtClean="0">
                            <a:solidFill>
                              <a:srgbClr val="C00000"/>
                            </a:solidFill>
                            <a:latin typeface="Cambria Math" panose="02040503050406030204" pitchFamily="18" charset="0"/>
                          </a:rPr>
                          <m:t>Ar</m:t>
                        </m:r>
                        <m:r>
                          <a:rPr lang="en-US" b="0" i="0" smtClean="0">
                            <a:solidFill>
                              <a:srgbClr val="C00000"/>
                            </a:solidFill>
                            <a:latin typeface="Cambria Math" panose="02040503050406030204" pitchFamily="18" charset="0"/>
                          </a:rPr>
                          <m:t>7, </m:t>
                        </m:r>
                        <m:r>
                          <m:rPr>
                            <m:sty m:val="p"/>
                          </m:rPr>
                          <a:rPr lang="en-US" b="0" i="0" smtClean="0">
                            <a:solidFill>
                              <a:srgbClr val="FF0000"/>
                            </a:solidFill>
                            <a:latin typeface="Cambria Math" panose="02040503050406030204" pitchFamily="18" charset="0"/>
                          </a:rPr>
                          <m:t>Br</m:t>
                        </m:r>
                        <m:r>
                          <a:rPr lang="en-US" b="0" i="0" smtClean="0">
                            <a:solidFill>
                              <a:srgbClr val="FF0000"/>
                            </a:solidFill>
                            <a:latin typeface="Cambria Math" panose="02040503050406030204" pitchFamily="18" charset="0"/>
                          </a:rPr>
                          <m:t>1, </m:t>
                        </m:r>
                        <m:r>
                          <m:rPr>
                            <m:sty m:val="p"/>
                          </m:rPr>
                          <a:rPr lang="en-US" b="0" i="0" smtClean="0">
                            <a:solidFill>
                              <a:srgbClr val="FF0000"/>
                            </a:solidFill>
                            <a:latin typeface="Cambria Math" panose="02040503050406030204" pitchFamily="18" charset="0"/>
                          </a:rPr>
                          <m:t>Br</m:t>
                        </m:r>
                        <m:r>
                          <a:rPr lang="en-US" b="0" i="0" smtClean="0">
                            <a:solidFill>
                              <a:srgbClr val="FF0000"/>
                            </a:solidFill>
                            <a:latin typeface="Cambria Math" panose="02040503050406030204" pitchFamily="18" charset="0"/>
                          </a:rPr>
                          <m:t>2, </m:t>
                        </m:r>
                        <m:r>
                          <m:rPr>
                            <m:sty m:val="p"/>
                          </m:rPr>
                          <a:rPr lang="en-US" b="0" i="0" smtClean="0">
                            <a:solidFill>
                              <a:srgbClr val="FF0000"/>
                            </a:solidFill>
                            <a:latin typeface="Cambria Math" panose="02040503050406030204" pitchFamily="18" charset="0"/>
                          </a:rPr>
                          <m:t>Br</m:t>
                        </m:r>
                        <m:r>
                          <a:rPr lang="en-US" b="0" i="0" smtClean="0">
                            <a:solidFill>
                              <a:srgbClr val="FF0000"/>
                            </a:solidFill>
                            <a:latin typeface="Cambria Math" panose="02040503050406030204" pitchFamily="18" charset="0"/>
                          </a:rPr>
                          <m:t>3</m:t>
                        </m:r>
                      </m:e>
                    </m:d>
                  </m:oMath>
                </a14:m>
                <a:r>
                  <a:rPr lang="en-US" dirty="0"/>
                  <a:t>,     </a:t>
                </a:r>
                <a14:m>
                  <m:oMath xmlns:m="http://schemas.openxmlformats.org/officeDocument/2006/math">
                    <m:bar>
                      <m:barPr>
                        <m:pos m:val="top"/>
                        <m:ctrlPr>
                          <a:rPr lang="en-US" i="1" smtClean="0">
                            <a:latin typeface="Cambria Math" panose="02040503050406030204" pitchFamily="18" charset="0"/>
                          </a:rPr>
                        </m:ctrlPr>
                      </m:barPr>
                      <m:e>
                        <m:r>
                          <a:rPr lang="en-US" b="0" i="1" smtClean="0">
                            <a:latin typeface="Cambria Math" panose="02040503050406030204" pitchFamily="18" charset="0"/>
                          </a:rPr>
                          <m:t>𝑅</m:t>
                        </m:r>
                      </m:e>
                    </m:ba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1" smtClean="0">
                            <a:solidFill>
                              <a:schemeClr val="accent6"/>
                            </a:solidFill>
                            <a:latin typeface="Cambria Math" panose="02040503050406030204" pitchFamily="18" charset="0"/>
                          </a:rPr>
                          <m:t>Ag</m:t>
                        </m:r>
                        <m:r>
                          <a:rPr lang="en-US" b="0" i="1" smtClean="0">
                            <a:solidFill>
                              <a:schemeClr val="accent6"/>
                            </a:solidFill>
                            <a:latin typeface="Cambria Math" panose="02040503050406030204" pitchFamily="18" charset="0"/>
                          </a:rPr>
                          <m:t>1, </m:t>
                        </m:r>
                        <m:r>
                          <m:rPr>
                            <m:sty m:val="p"/>
                          </m:rPr>
                          <a:rPr lang="en-US" b="0" i="1" smtClean="0">
                            <a:solidFill>
                              <a:schemeClr val="accent6"/>
                            </a:solidFill>
                            <a:latin typeface="Cambria Math" panose="02040503050406030204" pitchFamily="18" charset="0"/>
                          </a:rPr>
                          <m:t>Ag</m:t>
                        </m:r>
                        <m:r>
                          <a:rPr lang="en-US" b="0" i="1" smtClean="0">
                            <a:solidFill>
                              <a:schemeClr val="accent6"/>
                            </a:solidFill>
                            <a:latin typeface="Cambria Math" panose="02040503050406030204" pitchFamily="18" charset="0"/>
                          </a:rPr>
                          <m:t>2, </m:t>
                        </m:r>
                        <m:r>
                          <m:rPr>
                            <m:sty m:val="p"/>
                          </m:rPr>
                          <a:rPr lang="en-US" b="0" i="1" smtClean="0">
                            <a:solidFill>
                              <a:srgbClr val="92D050"/>
                            </a:solidFill>
                            <a:latin typeface="Cambria Math" panose="02040503050406030204" pitchFamily="18" charset="0"/>
                          </a:rPr>
                          <m:t>Bg</m:t>
                        </m:r>
                        <m:r>
                          <a:rPr lang="en-US" b="0" i="1" smtClean="0">
                            <a:solidFill>
                              <a:srgbClr val="92D050"/>
                            </a:solidFill>
                            <a:latin typeface="Cambria Math" panose="02040503050406030204" pitchFamily="18" charset="0"/>
                          </a:rPr>
                          <m:t>1, </m:t>
                        </m:r>
                        <m:r>
                          <m:rPr>
                            <m:sty m:val="p"/>
                          </m:rPr>
                          <a:rPr lang="en-US" b="0" i="1" smtClean="0">
                            <a:solidFill>
                              <a:srgbClr val="92D050"/>
                            </a:solidFill>
                            <a:latin typeface="Cambria Math" panose="02040503050406030204" pitchFamily="18" charset="0"/>
                          </a:rPr>
                          <m:t>Bg</m:t>
                        </m:r>
                        <m:r>
                          <a:rPr lang="en-US" b="0" i="1" smtClean="0">
                            <a:solidFill>
                              <a:srgbClr val="92D050"/>
                            </a:solidFill>
                            <a:latin typeface="Cambria Math" panose="02040503050406030204" pitchFamily="18" charset="0"/>
                          </a:rPr>
                          <m:t>2, </m:t>
                        </m:r>
                        <m:r>
                          <m:rPr>
                            <m:sty m:val="p"/>
                          </m:rPr>
                          <a:rPr lang="en-US" b="0" i="1" smtClean="0">
                            <a:solidFill>
                              <a:srgbClr val="92D050"/>
                            </a:solidFill>
                            <a:latin typeface="Cambria Math" panose="02040503050406030204" pitchFamily="18" charset="0"/>
                          </a:rPr>
                          <m:t>Bg</m:t>
                        </m:r>
                        <m:r>
                          <a:rPr lang="en-US" b="0" i="1" smtClean="0">
                            <a:solidFill>
                              <a:srgbClr val="92D050"/>
                            </a:solidFill>
                            <a:latin typeface="Cambria Math" panose="02040503050406030204" pitchFamily="18" charset="0"/>
                          </a:rPr>
                          <m:t>3, </m:t>
                        </m:r>
                        <m:r>
                          <m:rPr>
                            <m:sty m:val="p"/>
                          </m:rPr>
                          <a:rPr lang="en-US" b="0" i="1" smtClean="0">
                            <a:solidFill>
                              <a:srgbClr val="92D050"/>
                            </a:solidFill>
                            <a:latin typeface="Cambria Math" panose="02040503050406030204" pitchFamily="18" charset="0"/>
                          </a:rPr>
                          <m:t>Bg</m:t>
                        </m:r>
                        <m:r>
                          <a:rPr lang="en-US" b="0" i="1" smtClean="0">
                            <a:solidFill>
                              <a:srgbClr val="92D050"/>
                            </a:solidFill>
                            <a:latin typeface="Cambria Math" panose="02040503050406030204" pitchFamily="18" charset="0"/>
                          </a:rPr>
                          <m:t>4</m:t>
                        </m:r>
                      </m:e>
                    </m:d>
                  </m:oMath>
                </a14:m>
                <a:r>
                  <a:rPr lang="en-US" dirty="0"/>
                  <a:t> </a:t>
                </a:r>
              </a:p>
              <a:p>
                <a:pPr marL="0" indent="0">
                  <a:buNone/>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m:rPr>
                        <m:sty m:val="p"/>
                      </m:rPr>
                      <a:rPr lang="en-US" b="0" i="0" smtClean="0">
                        <a:latin typeface="Cambria Math" panose="02040503050406030204" pitchFamily="18" charset="0"/>
                      </a:rPr>
                      <m:t>Jar</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1" smtClean="0">
                        <a:latin typeface="Cambria Math" panose="02040503050406030204" pitchFamily="18" charset="0"/>
                      </a:rPr>
                      <m:t>}</m:t>
                    </m:r>
                  </m:oMath>
                </a14:m>
                <a:r>
                  <a:rPr lang="en-US" dirty="0"/>
                  <a:t>     </a:t>
                </a:r>
                <a14:m>
                  <m:oMath xmlns:m="http://schemas.openxmlformats.org/officeDocument/2006/math">
                    <m:bar>
                      <m:barPr>
                        <m:pos m:val="top"/>
                        <m:ctrlPr>
                          <a:rPr lang="en-US" i="1" dirty="0" smtClean="0">
                            <a:latin typeface="Cambria Math" panose="02040503050406030204" pitchFamily="18" charset="0"/>
                          </a:rPr>
                        </m:ctrlPr>
                      </m:barPr>
                      <m:e>
                        <m:r>
                          <a:rPr lang="en-US" b="0" i="1" dirty="0" smtClean="0">
                            <a:latin typeface="Cambria Math" panose="02040503050406030204" pitchFamily="18" charset="0"/>
                          </a:rPr>
                          <m:t>𝐴</m:t>
                        </m:r>
                      </m:e>
                    </m:bar>
                    <m:r>
                      <a:rPr lang="en-US" b="0" i="1" dirty="0" smtClean="0">
                        <a:latin typeface="Cambria Math" panose="02040503050406030204" pitchFamily="18" charset="0"/>
                      </a:rPr>
                      <m:t>={</m:t>
                    </m:r>
                    <m:r>
                      <m:rPr>
                        <m:sty m:val="p"/>
                      </m:rPr>
                      <a:rPr lang="en-US" b="0" i="0" dirty="0" smtClean="0">
                        <a:latin typeface="Cambria Math" panose="02040503050406030204" pitchFamily="18" charset="0"/>
                      </a:rPr>
                      <m:t>Jar</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B</m:t>
                    </m:r>
                    <m:r>
                      <a:rPr lang="en-US" b="0" i="1" dirty="0" smtClean="0">
                        <a:latin typeface="Cambria Math" panose="02040503050406030204" pitchFamily="18" charset="0"/>
                      </a:rPr>
                      <m:t>}</m:t>
                    </m:r>
                  </m:oMath>
                </a14:m>
                <a:r>
                  <a:rPr lang="en-US" dirty="0"/>
                  <a:t> </a:t>
                </a:r>
              </a:p>
              <a:p>
                <a:pPr marL="0" indent="0">
                  <a:buNone/>
                </a:pPr>
                <a:r>
                  <a:rPr lang="en-US" dirty="0"/>
                  <a:t>We are looking for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 the probability we chose from Jar A given a red skittle.</a:t>
                </a:r>
              </a:p>
              <a:p>
                <a:pPr marL="0" indent="0">
                  <a:buNone/>
                </a:pPr>
                <a:r>
                  <a:rPr lang="en-US" dirty="0"/>
                  <a:t>We know the following:</a:t>
                </a:r>
              </a:p>
              <a:p>
                <a:pPr marL="0" inden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𝑅</m:t>
                        </m:r>
                      </m:e>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9</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𝑅</m:t>
                        </m:r>
                      </m:e>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7</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a:t>
                </a:r>
              </a:p>
            </p:txBody>
          </p:sp>
        </mc:Choice>
        <mc:Fallback xmlns="">
          <p:sp>
            <p:nvSpPr>
              <p:cNvPr id="3" name="Content Placeholder 2">
                <a:extLst>
                  <a:ext uri="{FF2B5EF4-FFF2-40B4-BE49-F238E27FC236}">
                    <a16:creationId xmlns:a16="http://schemas.microsoft.com/office/drawing/2014/main" id="{62754D4F-EACE-88D8-9C13-858BBF6B6461}"/>
                  </a:ext>
                </a:extLst>
              </p:cNvPr>
              <p:cNvSpPr>
                <a:spLocks noGrp="1" noRot="1" noChangeAspect="1" noMove="1" noResize="1" noEditPoints="1" noAdjustHandles="1" noChangeArrowheads="1" noChangeShapeType="1" noTextEdit="1"/>
              </p:cNvSpPr>
              <p:nvPr>
                <p:ph idx="1"/>
              </p:nvPr>
            </p:nvSpPr>
            <p:spPr>
              <a:xfrm>
                <a:off x="259396" y="1661761"/>
                <a:ext cx="11932604" cy="4602513"/>
              </a:xfrm>
              <a:blipFill>
                <a:blip r:embed="rId2"/>
                <a:stretch>
                  <a:fillRect l="-850"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B65D9A-B3E9-D59E-DA00-7A84AA5C01C3}"/>
                  </a:ext>
                </a:extLst>
              </p:cNvPr>
              <p:cNvSpPr txBox="1"/>
              <p:nvPr/>
            </p:nvSpPr>
            <p:spPr>
              <a:xfrm>
                <a:off x="7529924" y="205250"/>
                <a:ext cx="4516493" cy="129663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0" i="1" dirty="0">
                    <a:latin typeface="Cambria Math" panose="02040503050406030204" pitchFamily="18" charset="0"/>
                  </a:rPr>
                  <a:t>Bayes' Theorem:</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den>
                      </m:f>
                    </m:oMath>
                  </m:oMathPara>
                </a14:m>
                <a:endParaRPr lang="en-US" dirty="0"/>
              </a:p>
            </p:txBody>
          </p:sp>
        </mc:Choice>
        <mc:Fallback xmlns="">
          <p:sp>
            <p:nvSpPr>
              <p:cNvPr id="4" name="TextBox 3">
                <a:extLst>
                  <a:ext uri="{FF2B5EF4-FFF2-40B4-BE49-F238E27FC236}">
                    <a16:creationId xmlns:a16="http://schemas.microsoft.com/office/drawing/2014/main" id="{19B65D9A-B3E9-D59E-DA00-7A84AA5C01C3}"/>
                  </a:ext>
                </a:extLst>
              </p:cNvPr>
              <p:cNvSpPr txBox="1">
                <a:spLocks noRot="1" noChangeAspect="1" noMove="1" noResize="1" noEditPoints="1" noAdjustHandles="1" noChangeArrowheads="1" noChangeShapeType="1" noTextEdit="1"/>
              </p:cNvSpPr>
              <p:nvPr/>
            </p:nvSpPr>
            <p:spPr>
              <a:xfrm>
                <a:off x="7529924" y="205250"/>
                <a:ext cx="4516493" cy="1296637"/>
              </a:xfrm>
              <a:prstGeom prst="rect">
                <a:avLst/>
              </a:prstGeom>
              <a:blipFill>
                <a:blip r:embed="rId3"/>
                <a:stretch>
                  <a:fillRect l="-942" t="-2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769A8E-8279-E49C-F571-C19E3016DAAB}"/>
                  </a:ext>
                </a:extLst>
              </p:cNvPr>
              <p:cNvSpPr txBox="1"/>
              <p:nvPr/>
            </p:nvSpPr>
            <p:spPr>
              <a:xfrm>
                <a:off x="3783973" y="4674672"/>
                <a:ext cx="4398063" cy="158960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b="0" i="1" dirty="0">
                    <a:solidFill>
                      <a:schemeClr val="tx1"/>
                    </a:solidFill>
                    <a:latin typeface="Cambria Math" panose="02040503050406030204" pitchFamily="18" charset="0"/>
                  </a:rPr>
                  <a:t>Apply Bayes' Theorem:</a:t>
                </a:r>
              </a:p>
              <a:p>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𝐴</m:t>
                          </m:r>
                        </m:e>
                        <m:e>
                          <m:r>
                            <a:rPr lang="en-US" b="0" i="1" smtClean="0">
                              <a:solidFill>
                                <a:schemeClr val="tx1"/>
                              </a:solidFill>
                              <a:latin typeface="Cambria Math" panose="02040503050406030204" pitchFamily="18" charset="0"/>
                            </a:rPr>
                            <m:t>𝑅</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7</m:t>
                              </m:r>
                            </m:num>
                            <m:den>
                              <m:r>
                                <a:rPr lang="en-US" b="0" i="1" smtClean="0">
                                  <a:solidFill>
                                    <a:schemeClr val="tx1"/>
                                  </a:solidFill>
                                  <a:latin typeface="Cambria Math" panose="02040503050406030204" pitchFamily="18" charset="0"/>
                                </a:rPr>
                                <m:t>9</m:t>
                              </m:r>
                            </m:den>
                          </m:f>
                          <m:r>
                            <a:rPr lang="en-US" b="0" i="1" smtClean="0">
                              <a:solidFill>
                                <a:schemeClr val="tx1"/>
                              </a:solidFill>
                              <a:latin typeface="Cambria Math" panose="02040503050406030204" pitchFamily="18" charset="0"/>
                            </a:rPr>
                            <m:t>⋅</m:t>
                          </m:r>
                          <m:f>
                            <m:fPr>
                              <m:ctrlPr>
                                <a:rPr lang="en-US" b="0" i="1" smtClean="0">
                                  <a:solidFill>
                                    <a:schemeClr val="tx1">
                                      <a:lumMod val="50000"/>
                                    </a:schemeClr>
                                  </a:solidFill>
                                  <a:latin typeface="Cambria Math" panose="02040503050406030204" pitchFamily="18" charset="0"/>
                                </a:rPr>
                              </m:ctrlPr>
                            </m:fPr>
                            <m:num>
                              <m:r>
                                <a:rPr lang="en-US" b="0" i="1" smtClean="0">
                                  <a:solidFill>
                                    <a:schemeClr val="tx1">
                                      <a:lumMod val="50000"/>
                                    </a:schemeClr>
                                  </a:solidFill>
                                  <a:latin typeface="Cambria Math" panose="02040503050406030204" pitchFamily="18" charset="0"/>
                                </a:rPr>
                                <m:t>1</m:t>
                              </m:r>
                            </m:num>
                            <m:den>
                              <m:r>
                                <a:rPr lang="en-US" b="0" i="1" smtClean="0">
                                  <a:solidFill>
                                    <a:schemeClr val="tx1">
                                      <a:lumMod val="50000"/>
                                    </a:schemeClr>
                                  </a:solidFill>
                                  <a:latin typeface="Cambria Math" panose="02040503050406030204" pitchFamily="18" charset="0"/>
                                </a:rPr>
                                <m:t>2</m:t>
                              </m:r>
                            </m:den>
                          </m:f>
                        </m:num>
                        <m:den>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7</m:t>
                              </m:r>
                            </m:num>
                            <m:den>
                              <m:r>
                                <a:rPr lang="en-US" b="0" i="1" smtClean="0">
                                  <a:solidFill>
                                    <a:schemeClr val="tx1"/>
                                  </a:solidFill>
                                  <a:latin typeface="Cambria Math" panose="02040503050406030204" pitchFamily="18" charset="0"/>
                                </a:rPr>
                                <m:t>9</m:t>
                              </m:r>
                            </m:den>
                          </m:f>
                          <m:r>
                            <a:rPr lang="en-US" b="0" i="1" smtClean="0">
                              <a:solidFill>
                                <a:schemeClr val="tx1"/>
                              </a:solidFill>
                              <a:latin typeface="Cambria Math" panose="02040503050406030204" pitchFamily="18" charset="0"/>
                            </a:rPr>
                            <m:t>⋅</m:t>
                          </m:r>
                          <m:f>
                            <m:fPr>
                              <m:ctrlPr>
                                <a:rPr lang="en-US" b="0" i="1" smtClean="0">
                                  <a:solidFill>
                                    <a:schemeClr val="tx1">
                                      <a:lumMod val="50000"/>
                                    </a:schemeClr>
                                  </a:solidFill>
                                  <a:latin typeface="Cambria Math" panose="02040503050406030204" pitchFamily="18" charset="0"/>
                                </a:rPr>
                              </m:ctrlPr>
                            </m:fPr>
                            <m:num>
                              <m:r>
                                <a:rPr lang="en-US" b="0" i="1" smtClean="0">
                                  <a:solidFill>
                                    <a:schemeClr val="tx1">
                                      <a:lumMod val="50000"/>
                                    </a:schemeClr>
                                  </a:solidFill>
                                  <a:latin typeface="Cambria Math" panose="02040503050406030204" pitchFamily="18" charset="0"/>
                                </a:rPr>
                                <m:t>1</m:t>
                              </m:r>
                            </m:num>
                            <m:den>
                              <m:r>
                                <a:rPr lang="en-US" b="0" i="1" smtClean="0">
                                  <a:solidFill>
                                    <a:schemeClr val="tx1">
                                      <a:lumMod val="50000"/>
                                    </a:schemeClr>
                                  </a:solidFill>
                                  <a:latin typeface="Cambria Math" panose="02040503050406030204" pitchFamily="18" charset="0"/>
                                </a:rPr>
                                <m:t>2</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7</m:t>
                              </m:r>
                            </m:den>
                          </m:f>
                          <m:r>
                            <a:rPr lang="en-US" b="0" i="1" smtClean="0">
                              <a:solidFill>
                                <a:schemeClr val="tx1"/>
                              </a:solidFill>
                              <a:latin typeface="Cambria Math" panose="02040503050406030204" pitchFamily="18" charset="0"/>
                            </a:rPr>
                            <m:t>⋅</m:t>
                          </m:r>
                          <m:f>
                            <m:fPr>
                              <m:ctrlPr>
                                <a:rPr lang="en-US" b="0" i="1" smtClean="0">
                                  <a:solidFill>
                                    <a:schemeClr val="tx1">
                                      <a:lumMod val="50000"/>
                                    </a:schemeClr>
                                  </a:solidFill>
                                  <a:latin typeface="Cambria Math" panose="02040503050406030204" pitchFamily="18" charset="0"/>
                                </a:rPr>
                              </m:ctrlPr>
                            </m:fPr>
                            <m:num>
                              <m:r>
                                <a:rPr lang="en-US" b="0" i="1" smtClean="0">
                                  <a:solidFill>
                                    <a:schemeClr val="tx1">
                                      <a:lumMod val="50000"/>
                                    </a:schemeClr>
                                  </a:solidFill>
                                  <a:latin typeface="Cambria Math" panose="02040503050406030204" pitchFamily="18" charset="0"/>
                                </a:rPr>
                                <m:t>1</m:t>
                              </m:r>
                            </m:num>
                            <m:den>
                              <m:r>
                                <a:rPr lang="en-US" b="0" i="1" smtClean="0">
                                  <a:solidFill>
                                    <a:schemeClr val="tx1">
                                      <a:lumMod val="50000"/>
                                    </a:schemeClr>
                                  </a:solidFill>
                                  <a:latin typeface="Cambria Math" panose="02040503050406030204" pitchFamily="18" charset="0"/>
                                </a:rPr>
                                <m:t>2</m:t>
                              </m:r>
                            </m:den>
                          </m:f>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7</m:t>
                              </m:r>
                            </m:num>
                            <m:den>
                              <m:r>
                                <a:rPr lang="en-US" b="0" i="1" smtClean="0">
                                  <a:solidFill>
                                    <a:schemeClr val="tx1"/>
                                  </a:solidFill>
                                  <a:latin typeface="Cambria Math" panose="02040503050406030204" pitchFamily="18" charset="0"/>
                                </a:rPr>
                                <m:t>9</m:t>
                              </m:r>
                            </m:den>
                          </m:f>
                        </m:num>
                        <m:den>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7</m:t>
                              </m:r>
                            </m:num>
                            <m:den>
                              <m:r>
                                <a:rPr lang="en-US" b="0" i="1" smtClean="0">
                                  <a:solidFill>
                                    <a:schemeClr val="tx1"/>
                                  </a:solidFill>
                                  <a:latin typeface="Cambria Math" panose="02040503050406030204" pitchFamily="18" charset="0"/>
                                </a:rPr>
                                <m:t>9</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7</m:t>
                              </m:r>
                            </m:den>
                          </m:f>
                        </m:den>
                      </m:f>
                      <m:r>
                        <a:rPr lang="en-US" b="0" i="1" smtClean="0">
                          <a:solidFill>
                            <a:schemeClr val="tx1"/>
                          </a:solidFill>
                          <a:latin typeface="Cambria Math" panose="02040503050406030204" pitchFamily="18" charset="0"/>
                        </a:rPr>
                        <m:t>≈0.645</m:t>
                      </m:r>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E8769A8E-8279-E49C-F571-C19E3016DAAB}"/>
                  </a:ext>
                </a:extLst>
              </p:cNvPr>
              <p:cNvSpPr txBox="1">
                <a:spLocks noRot="1" noChangeAspect="1" noMove="1" noResize="1" noEditPoints="1" noAdjustHandles="1" noChangeArrowheads="1" noChangeShapeType="1" noTextEdit="1"/>
              </p:cNvSpPr>
              <p:nvPr/>
            </p:nvSpPr>
            <p:spPr>
              <a:xfrm>
                <a:off x="3783973" y="4674672"/>
                <a:ext cx="4398063" cy="1589602"/>
              </a:xfrm>
              <a:prstGeom prst="rect">
                <a:avLst/>
              </a:prstGeom>
              <a:blipFill>
                <a:blip r:embed="rId4"/>
                <a:stretch>
                  <a:fillRect l="-1441" t="-2381"/>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74F883F0-A9C1-1F53-1814-A9F2A157619D}"/>
              </a:ext>
            </a:extLst>
          </p:cNvPr>
          <p:cNvSpPr txBox="1"/>
          <p:nvPr/>
        </p:nvSpPr>
        <p:spPr>
          <a:xfrm>
            <a:off x="8628334" y="4232950"/>
            <a:ext cx="3563666" cy="2031325"/>
          </a:xfrm>
          <a:prstGeom prst="rect">
            <a:avLst/>
          </a:prstGeom>
          <a:noFill/>
        </p:spPr>
        <p:txBody>
          <a:bodyPr wrap="square" rtlCol="0">
            <a:spAutoFit/>
          </a:bodyPr>
          <a:lstStyle/>
          <a:p>
            <a:r>
              <a:rPr lang="en-US" dirty="0"/>
              <a:t>Before choosing a red skittle, we assumed the probability that we selected Jar A was 50%. But with the extra information of choosing a red skittle, that probability increased to 64.5%.</a:t>
            </a:r>
          </a:p>
        </p:txBody>
      </p:sp>
      <p:sp>
        <p:nvSpPr>
          <p:cNvPr id="7" name="TextBox 6">
            <a:extLst>
              <a:ext uri="{FF2B5EF4-FFF2-40B4-BE49-F238E27FC236}">
                <a16:creationId xmlns:a16="http://schemas.microsoft.com/office/drawing/2014/main" id="{E78A9625-2C06-2DA1-0B25-FA1F30EF4CA0}"/>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spTree>
    <p:extLst>
      <p:ext uri="{BB962C8B-B14F-4D97-AF65-F5344CB8AC3E}">
        <p14:creationId xmlns:p14="http://schemas.microsoft.com/office/powerpoint/2010/main" val="41839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05CB2-B6EB-A3BD-080D-E22C02FA95ED}"/>
                  </a:ext>
                </a:extLst>
              </p:cNvPr>
              <p:cNvSpPr>
                <a:spLocks noGrp="1"/>
              </p:cNvSpPr>
              <p:nvPr>
                <p:ph idx="1"/>
              </p:nvPr>
            </p:nvSpPr>
            <p:spPr>
              <a:xfrm>
                <a:off x="259395" y="246888"/>
                <a:ext cx="5392375" cy="6281928"/>
              </a:xfrm>
            </p:spPr>
            <p:txBody>
              <a:bodyPr>
                <a:normAutofit fontScale="92500" lnSpcReduction="20000"/>
              </a:bodyPr>
              <a:lstStyle/>
              <a:p>
                <a:pPr marL="0" indent="0">
                  <a:buNone/>
                </a:pPr>
                <a:r>
                  <a:rPr lang="en-US" dirty="0"/>
                  <a:t>Try it:</a:t>
                </a:r>
              </a:p>
              <a:p>
                <a:pPr marL="0" indent="0">
                  <a:buNone/>
                </a:pPr>
                <a:r>
                  <a:rPr lang="en-US" dirty="0"/>
                  <a:t>Suppose you draw a skittle from one of two boxes that you choose at random. The first box contains two purple skittles and three red skittles. The second box contains four purple skittles and one red skittle. </a:t>
                </a:r>
              </a:p>
              <a:p>
                <a:pPr marL="0" indent="0">
                  <a:buNone/>
                </a:pPr>
                <a:r>
                  <a:rPr lang="en-US" dirty="0"/>
                  <a:t>What is the probability you selected from the first box if you got a red skittle?</a:t>
                </a:r>
              </a:p>
              <a:p>
                <a:pPr marL="0" indent="0">
                  <a:buNone/>
                </a:pPr>
                <a:r>
                  <a:rPr lang="en-US" b="0" dirty="0"/>
                  <a:t>Let </a:t>
                </a:r>
                <a14:m>
                  <m:oMath xmlns:m="http://schemas.openxmlformats.org/officeDocument/2006/math">
                    <m:r>
                      <a:rPr lang="en-US" b="0" i="1" smtClean="0">
                        <a:latin typeface="Cambria Math" panose="02040503050406030204" pitchFamily="18" charset="0"/>
                      </a:rPr>
                      <m:t>𝐸</m:t>
                    </m:r>
                  </m:oMath>
                </a14:m>
                <a:r>
                  <a:rPr lang="en-US" dirty="0"/>
                  <a:t> represent the event of drawing a red skittle. What is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oMath>
                </a14:m>
                <a:r>
                  <a:rPr lang="en-US" dirty="0"/>
                  <a:t>? </a:t>
                </a:r>
              </a:p>
              <a:p>
                <a:pPr marL="0" indent="0">
                  <a:buNone/>
                </a:pPr>
                <a:r>
                  <a:rPr lang="en-US" b="0" dirty="0"/>
                  <a:t>Let </a:t>
                </a:r>
                <a14:m>
                  <m:oMath xmlns:m="http://schemas.openxmlformats.org/officeDocument/2006/math">
                    <m:r>
                      <m:rPr>
                        <m:sty m:val="p"/>
                      </m:rPr>
                      <a:rPr lang="en-US" b="0" i="0" smtClean="0">
                        <a:latin typeface="Cambria Math" panose="02040503050406030204" pitchFamily="18" charset="0"/>
                      </a:rPr>
                      <m:t>F</m:t>
                    </m:r>
                  </m:oMath>
                </a14:m>
                <a:r>
                  <a:rPr lang="en-US" dirty="0"/>
                  <a:t> represent the event of choosing from box 1. What is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oMath>
                </a14:m>
                <a:r>
                  <a:rPr lang="en-US" dirty="0"/>
                  <a:t>? </a:t>
                </a:r>
              </a:p>
              <a:p>
                <a:pPr marL="0" inden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𝐹</m:t>
                        </m:r>
                      </m:e>
                    </m:d>
                    <m:r>
                      <a:rPr lang="en-US" b="0" i="1" smtClean="0">
                        <a:latin typeface="Cambria Math" panose="02040503050406030204" pitchFamily="18" charset="0"/>
                      </a:rPr>
                      <m:t>= ? </m:t>
                    </m:r>
                  </m:oMath>
                </a14:m>
                <a:r>
                  <a:rPr lang="en-US" dirty="0"/>
                  <a:t>   </a:t>
                </a:r>
                <a14:m>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𝐸</m:t>
                        </m:r>
                      </m:e>
                      <m:e>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𝐹</m:t>
                            </m:r>
                          </m:e>
                        </m:bar>
                      </m:e>
                    </m:d>
                    <m:r>
                      <a:rPr lang="en-US" b="0" i="1" dirty="0" smtClean="0">
                        <a:latin typeface="Cambria Math" panose="02040503050406030204" pitchFamily="18" charset="0"/>
                      </a:rPr>
                      <m:t>= ?</m:t>
                    </m:r>
                  </m:oMath>
                </a14:m>
                <a:r>
                  <a:rPr lang="en-US" dirty="0"/>
                  <a:t> </a:t>
                </a:r>
              </a:p>
              <a:p>
                <a:pPr marL="0" indent="0">
                  <a:buNone/>
                </a:pPr>
                <a:endParaRPr lang="en-US" dirty="0"/>
              </a:p>
              <a:p>
                <a:pPr marL="0" indent="0">
                  <a:buNone/>
                </a:pPr>
                <a:r>
                  <a:rPr lang="en-US" dirty="0"/>
                  <a:t>We want to find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e>
                        <m:r>
                          <a:rPr lang="en-US" b="0" i="1" smtClean="0">
                            <a:latin typeface="Cambria Math" panose="02040503050406030204" pitchFamily="18" charset="0"/>
                          </a:rPr>
                          <m:t>𝐸</m:t>
                        </m:r>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C105CB2-B6EB-A3BD-080D-E22C02FA95ED}"/>
                  </a:ext>
                </a:extLst>
              </p:cNvPr>
              <p:cNvSpPr>
                <a:spLocks noGrp="1" noRot="1" noChangeAspect="1" noMove="1" noResize="1" noEditPoints="1" noAdjustHandles="1" noChangeArrowheads="1" noChangeShapeType="1" noTextEdit="1"/>
              </p:cNvSpPr>
              <p:nvPr>
                <p:ph idx="1"/>
              </p:nvPr>
            </p:nvSpPr>
            <p:spPr>
              <a:xfrm>
                <a:off x="259395" y="246888"/>
                <a:ext cx="5392375" cy="6281928"/>
              </a:xfrm>
              <a:blipFill>
                <a:blip r:embed="rId2"/>
                <a:stretch>
                  <a:fillRect l="-1882" t="-2419" r="-2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5141CA-72CC-795D-8EF0-5D8A5C651E05}"/>
                  </a:ext>
                </a:extLst>
              </p:cNvPr>
              <p:cNvSpPr txBox="1"/>
              <p:nvPr/>
            </p:nvSpPr>
            <p:spPr>
              <a:xfrm>
                <a:off x="4016564" y="5465156"/>
                <a:ext cx="1752018" cy="624082"/>
              </a:xfrm>
              <a:prstGeom prst="rect">
                <a:avLst/>
              </a:prstGeom>
              <a:noFill/>
            </p:spPr>
            <p:txBody>
              <a:bodyPr wrap="none" rtlCol="0">
                <a:spAutoFit/>
              </a:bodyPr>
              <a:lstStyle/>
              <a:p>
                <a14:m>
                  <m:oMath xmlns:m="http://schemas.openxmlformats.org/officeDocument/2006/math">
                    <m:r>
                      <a:rPr lang="en-US" sz="2400" b="1" i="1" smtClean="0">
                        <a:latin typeface="Cambria Math" panose="02040503050406030204" pitchFamily="18" charset="0"/>
                      </a:rPr>
                      <m:t>𝑷</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𝑭</m:t>
                        </m:r>
                      </m:e>
                      <m:e>
                        <m:r>
                          <a:rPr lang="en-US" sz="2400" b="1" i="1" smtClean="0">
                            <a:latin typeface="Cambria Math" panose="02040503050406030204" pitchFamily="18" charset="0"/>
                          </a:rPr>
                          <m:t>𝑬</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𝟑</m:t>
                        </m:r>
                      </m:num>
                      <m:den>
                        <m:r>
                          <a:rPr lang="en-US" sz="2400" b="1" i="1" smtClean="0">
                            <a:latin typeface="Cambria Math" panose="02040503050406030204" pitchFamily="18" charset="0"/>
                          </a:rPr>
                          <m:t>𝟒</m:t>
                        </m:r>
                      </m:den>
                    </m:f>
                  </m:oMath>
                </a14:m>
                <a:r>
                  <a:rPr lang="en-US" sz="2400" b="1" dirty="0"/>
                  <a:t> </a:t>
                </a:r>
              </a:p>
            </p:txBody>
          </p:sp>
        </mc:Choice>
        <mc:Fallback xmlns="">
          <p:sp>
            <p:nvSpPr>
              <p:cNvPr id="4" name="TextBox 3">
                <a:extLst>
                  <a:ext uri="{FF2B5EF4-FFF2-40B4-BE49-F238E27FC236}">
                    <a16:creationId xmlns:a16="http://schemas.microsoft.com/office/drawing/2014/main" id="{0E5141CA-72CC-795D-8EF0-5D8A5C651E05}"/>
                  </a:ext>
                </a:extLst>
              </p:cNvPr>
              <p:cNvSpPr txBox="1">
                <a:spLocks noRot="1" noChangeAspect="1" noMove="1" noResize="1" noEditPoints="1" noAdjustHandles="1" noChangeArrowheads="1" noChangeShapeType="1" noTextEdit="1"/>
              </p:cNvSpPr>
              <p:nvPr/>
            </p:nvSpPr>
            <p:spPr>
              <a:xfrm>
                <a:off x="4016564" y="5465156"/>
                <a:ext cx="1752018" cy="624082"/>
              </a:xfrm>
              <a:prstGeom prst="rect">
                <a:avLst/>
              </a:prstGeom>
              <a:blipFill>
                <a:blip r:embed="rId3"/>
                <a:stretch>
                  <a:fillRect l="-719"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C4D52C4-CF4B-3E94-049F-7F528588FEEF}"/>
                  </a:ext>
                </a:extLst>
              </p:cNvPr>
              <p:cNvSpPr txBox="1"/>
              <p:nvPr/>
            </p:nvSpPr>
            <p:spPr>
              <a:xfrm>
                <a:off x="7057623" y="811369"/>
                <a:ext cx="4521944" cy="4745466"/>
              </a:xfrm>
              <a:prstGeom prst="rect">
                <a:avLst/>
              </a:prstGeom>
              <a:noFill/>
            </p:spPr>
            <p:txBody>
              <a:bodyPr wrap="none" rtlCol="0">
                <a:spAutoFit/>
              </a:bodyPr>
              <a:lstStyle/>
              <a:p>
                <a:r>
                  <a:rPr lang="en-US" dirty="0"/>
                  <a:t>Box 1: 2 purple, 3 red</a:t>
                </a:r>
              </a:p>
              <a:p>
                <a:r>
                  <a:rPr lang="en-US" dirty="0"/>
                  <a:t>Box 2: 4 purple, 1 red</a:t>
                </a:r>
              </a:p>
              <a:p>
                <a:r>
                  <a:rPr lang="en-US" dirty="0"/>
                  <a:t>			   4 total red of 10 total</a:t>
                </a:r>
              </a:p>
              <a:p>
                <a:r>
                  <a:rPr lang="en-US" dirty="0"/>
                  <a:t>E = red skittles</a:t>
                </a:r>
              </a:p>
              <a:p>
                <a:r>
                  <a:rPr lang="en-US" dirty="0"/>
                  <a:t>F = Box 1</a:t>
                </a:r>
              </a:p>
              <a:p>
                <a:endParaRPr lang="en-US" dirty="0"/>
              </a:p>
              <a:p>
                <a:r>
                  <a:rPr lang="en-US" dirty="0"/>
                  <a:t>P(E) = 4/10 = 2/5</a:t>
                </a:r>
              </a:p>
              <a:p>
                <a:r>
                  <a:rPr lang="en-US" dirty="0"/>
                  <a:t>P(F) = P(!F) = ½</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e>
                          <m:r>
                            <a:rPr lang="en-US" b="0" i="1" smtClean="0">
                              <a:latin typeface="Cambria Math" panose="02040503050406030204" pitchFamily="18" charset="0"/>
                            </a:rPr>
                            <m:t>𝐸</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e>
                              <m:acc>
                                <m:accPr>
                                  <m:chr m:val="̅"/>
                                  <m:ctrlPr>
                                    <a:rPr lang="en-US" i="1">
                                      <a:latin typeface="Cambria Math" panose="02040503050406030204" pitchFamily="18" charset="0"/>
                                    </a:rPr>
                                  </m:ctrlPr>
                                </m:accPr>
                                <m:e>
                                  <m:r>
                                    <a:rPr lang="en-US" i="1">
                                      <a:latin typeface="Cambria Math" panose="02040503050406030204" pitchFamily="18" charset="0"/>
                                    </a:rPr>
                                    <m:t>𝐹</m:t>
                                  </m:r>
                                </m:e>
                              </m:acc>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den>
                      </m:f>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e>
                          <m:r>
                            <a:rPr lang="en-US" b="0" i="1" smtClean="0">
                              <a:latin typeface="Cambria Math" panose="02040503050406030204" pitchFamily="18" charset="0"/>
                            </a:rPr>
                            <m:t>𝐸</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5</m:t>
                              </m:r>
                            </m:den>
                          </m:f>
                          <m:r>
                            <a:rPr lang="en-US" b="0" i="1" smtClean="0">
                              <a:latin typeface="Cambria Math" panose="02040503050406030204" pitchFamily="18" charset="0"/>
                            </a:rPr>
                            <m:t>∗ </m:t>
                          </m:r>
                          <m:f>
                            <m:fPr>
                              <m:ctrlPr>
                                <a:rPr lang="en-US" b="0" i="1" smtClean="0">
                                  <a:solidFill>
                                    <a:schemeClr val="tx1">
                                      <a:lumMod val="50000"/>
                                    </a:schemeClr>
                                  </a:solidFill>
                                  <a:latin typeface="Cambria Math" panose="02040503050406030204" pitchFamily="18" charset="0"/>
                                </a:rPr>
                              </m:ctrlPr>
                            </m:fPr>
                            <m:num>
                              <m:r>
                                <a:rPr lang="en-US" b="0" i="1" smtClean="0">
                                  <a:solidFill>
                                    <a:schemeClr val="tx1">
                                      <a:lumMod val="50000"/>
                                    </a:schemeClr>
                                  </a:solidFill>
                                  <a:latin typeface="Cambria Math" panose="02040503050406030204" pitchFamily="18" charset="0"/>
                                </a:rPr>
                                <m:t>1</m:t>
                              </m:r>
                            </m:num>
                            <m:den>
                              <m:r>
                                <a:rPr lang="en-US" b="0" i="1" smtClean="0">
                                  <a:solidFill>
                                    <a:schemeClr val="tx1">
                                      <a:lumMod val="50000"/>
                                    </a:schemeClr>
                                  </a:solidFill>
                                  <a:latin typeface="Cambria Math" panose="02040503050406030204" pitchFamily="18" charset="0"/>
                                </a:rPr>
                                <m:t>2</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5</m:t>
                              </m:r>
                            </m:den>
                          </m:f>
                          <m:r>
                            <a:rPr lang="en-US" b="0" i="1" smtClean="0">
                              <a:latin typeface="Cambria Math" panose="02040503050406030204" pitchFamily="18" charset="0"/>
                            </a:rPr>
                            <m:t>∗</m:t>
                          </m:r>
                          <m:f>
                            <m:fPr>
                              <m:ctrlPr>
                                <a:rPr lang="en-US" b="0" i="1" smtClean="0">
                                  <a:solidFill>
                                    <a:schemeClr val="tx1">
                                      <a:lumMod val="50000"/>
                                    </a:schemeClr>
                                  </a:solidFill>
                                  <a:latin typeface="Cambria Math" panose="02040503050406030204" pitchFamily="18" charset="0"/>
                                </a:rPr>
                              </m:ctrlPr>
                            </m:fPr>
                            <m:num>
                              <m:r>
                                <a:rPr lang="en-US" b="0" i="1" smtClean="0">
                                  <a:solidFill>
                                    <a:schemeClr val="tx1">
                                      <a:lumMod val="50000"/>
                                    </a:schemeClr>
                                  </a:solidFill>
                                  <a:latin typeface="Cambria Math" panose="02040503050406030204" pitchFamily="18" charset="0"/>
                                </a:rPr>
                                <m:t>1</m:t>
                              </m:r>
                            </m:num>
                            <m:den>
                              <m:r>
                                <a:rPr lang="en-US" b="0" i="1" smtClean="0">
                                  <a:solidFill>
                                    <a:schemeClr val="tx1">
                                      <a:lumMod val="50000"/>
                                    </a:schemeClr>
                                  </a:solidFill>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r>
                            <a:rPr lang="en-US" b="0" i="1" smtClean="0">
                              <a:latin typeface="Cambria Math" panose="02040503050406030204" pitchFamily="18" charset="0"/>
                            </a:rPr>
                            <m:t>∗</m:t>
                          </m:r>
                          <m:f>
                            <m:fPr>
                              <m:ctrlPr>
                                <a:rPr lang="en-US" b="0" i="1" smtClean="0">
                                  <a:solidFill>
                                    <a:schemeClr val="tx1">
                                      <a:lumMod val="50000"/>
                                    </a:schemeClr>
                                  </a:solidFill>
                                  <a:latin typeface="Cambria Math" panose="02040503050406030204" pitchFamily="18" charset="0"/>
                                </a:rPr>
                              </m:ctrlPr>
                            </m:fPr>
                            <m:num>
                              <m:r>
                                <a:rPr lang="en-US" b="0" i="1" smtClean="0">
                                  <a:solidFill>
                                    <a:schemeClr val="tx1">
                                      <a:lumMod val="50000"/>
                                    </a:schemeClr>
                                  </a:solidFill>
                                  <a:latin typeface="Cambria Math" panose="02040503050406030204" pitchFamily="18" charset="0"/>
                                </a:rPr>
                                <m:t>1</m:t>
                              </m:r>
                            </m:num>
                            <m:den>
                              <m:r>
                                <a:rPr lang="en-US" b="0" i="1" smtClean="0">
                                  <a:solidFill>
                                    <a:schemeClr val="tx1">
                                      <a:lumMod val="50000"/>
                                    </a:schemeClr>
                                  </a:solidFill>
                                  <a:latin typeface="Cambria Math" panose="02040503050406030204" pitchFamily="18" charset="0"/>
                                </a:rPr>
                                <m:t>2</m:t>
                              </m:r>
                            </m:den>
                          </m:f>
                        </m:den>
                      </m:f>
                    </m:oMath>
                  </m:oMathPara>
                </a14:m>
                <a:endParaRPr lang="en-US" dirty="0"/>
              </a:p>
              <a:p>
                <a:r>
                  <a:rPr lang="en-US" dirty="0"/>
                  <a:t>	= </a:t>
                </a:r>
                <a14:m>
                  <m:oMath xmlns:m="http://schemas.openxmlformats.org/officeDocument/2006/math">
                    <m:f>
                      <m:fPr>
                        <m:ctrlPr>
                          <a:rPr lang="en-US" i="1" dirty="0" smtClean="0">
                            <a:latin typeface="Cambria Math" panose="02040503050406030204" pitchFamily="18" charset="0"/>
                          </a:rPr>
                        </m:ctrlPr>
                      </m:fPr>
                      <m:num>
                        <m:f>
                          <m:fPr>
                            <m:ctrlPr>
                              <a:rPr lang="en-US" i="1" dirty="0" smtClean="0">
                                <a:latin typeface="Cambria Math" panose="02040503050406030204" pitchFamily="18" charset="0"/>
                              </a:rPr>
                            </m:ctrlPr>
                          </m:fPr>
                          <m:num>
                            <m:r>
                              <a:rPr lang="en-US" b="0" i="1" dirty="0" smtClean="0">
                                <a:latin typeface="Cambria Math" panose="02040503050406030204" pitchFamily="18" charset="0"/>
                              </a:rPr>
                              <m:t>3</m:t>
                            </m:r>
                          </m:num>
                          <m:den>
                            <m:r>
                              <a:rPr lang="en-US" b="0" i="1" dirty="0" smtClean="0">
                                <a:solidFill>
                                  <a:schemeClr val="tx1">
                                    <a:lumMod val="50000"/>
                                  </a:schemeClr>
                                </a:solidFill>
                                <a:latin typeface="Cambria Math" panose="02040503050406030204" pitchFamily="18" charset="0"/>
                              </a:rPr>
                              <m:t>5</m:t>
                            </m:r>
                          </m:den>
                        </m:f>
                      </m:num>
                      <m:den>
                        <m:f>
                          <m:fPr>
                            <m:ctrlPr>
                              <a:rPr lang="en-US" i="1" dirty="0" smtClean="0">
                                <a:latin typeface="Cambria Math" panose="02040503050406030204" pitchFamily="18" charset="0"/>
                              </a:rPr>
                            </m:ctrlPr>
                          </m:fPr>
                          <m:num>
                            <m:r>
                              <a:rPr lang="en-US" b="0" i="1" dirty="0" smtClean="0">
                                <a:latin typeface="Cambria Math" panose="02040503050406030204" pitchFamily="18" charset="0"/>
                              </a:rPr>
                              <m:t>3</m:t>
                            </m:r>
                          </m:num>
                          <m:den>
                            <m:r>
                              <a:rPr lang="en-US" b="0" i="1" dirty="0" smtClean="0">
                                <a:solidFill>
                                  <a:schemeClr val="tx1">
                                    <a:lumMod val="50000"/>
                                  </a:schemeClr>
                                </a:solidFill>
                                <a:latin typeface="Cambria Math" panose="02040503050406030204" pitchFamily="18" charset="0"/>
                              </a:rPr>
                              <m:t>5</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solidFill>
                                  <a:schemeClr val="tx1">
                                    <a:lumMod val="50000"/>
                                  </a:schemeClr>
                                </a:solidFill>
                                <a:latin typeface="Cambria Math" panose="02040503050406030204" pitchFamily="18" charset="0"/>
                              </a:rPr>
                              <m:t>5</m:t>
                            </m:r>
                          </m:den>
                        </m:f>
                      </m:den>
                    </m:f>
                  </m:oMath>
                </a14:m>
                <a:endParaRPr lang="en-US" dirty="0"/>
              </a:p>
            </p:txBody>
          </p:sp>
        </mc:Choice>
        <mc:Fallback xmlns="">
          <p:sp>
            <p:nvSpPr>
              <p:cNvPr id="2" name="TextBox 1">
                <a:extLst>
                  <a:ext uri="{FF2B5EF4-FFF2-40B4-BE49-F238E27FC236}">
                    <a16:creationId xmlns:a16="http://schemas.microsoft.com/office/drawing/2014/main" id="{6C4D52C4-CF4B-3E94-049F-7F528588FEEF}"/>
                  </a:ext>
                </a:extLst>
              </p:cNvPr>
              <p:cNvSpPr txBox="1">
                <a:spLocks noRot="1" noChangeAspect="1" noMove="1" noResize="1" noEditPoints="1" noAdjustHandles="1" noChangeArrowheads="1" noChangeShapeType="1" noTextEdit="1"/>
              </p:cNvSpPr>
              <p:nvPr/>
            </p:nvSpPr>
            <p:spPr>
              <a:xfrm>
                <a:off x="7057623" y="811369"/>
                <a:ext cx="4521944" cy="4745466"/>
              </a:xfrm>
              <a:prstGeom prst="rect">
                <a:avLst/>
              </a:prstGeom>
              <a:blipFill>
                <a:blip r:embed="rId4"/>
                <a:stretch>
                  <a:fillRect l="-1117" t="-5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2E232-CFC0-908B-6D5A-C40FEA43A0F3}"/>
                  </a:ext>
                </a:extLst>
              </p:cNvPr>
              <p:cNvSpPr txBox="1"/>
              <p:nvPr/>
            </p:nvSpPr>
            <p:spPr>
              <a:xfrm>
                <a:off x="7675507" y="5535605"/>
                <a:ext cx="4516493" cy="12966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i="1" dirty="0">
                    <a:latin typeface="Cambria Math" panose="02040503050406030204" pitchFamily="18" charset="0"/>
                  </a:rPr>
                  <a:t>Bayes' Theorem:</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den>
                      </m:f>
                    </m:oMath>
                  </m:oMathPara>
                </a14:m>
                <a:endParaRPr lang="en-US" dirty="0"/>
              </a:p>
            </p:txBody>
          </p:sp>
        </mc:Choice>
        <mc:Fallback xmlns="">
          <p:sp>
            <p:nvSpPr>
              <p:cNvPr id="5" name="TextBox 4">
                <a:extLst>
                  <a:ext uri="{FF2B5EF4-FFF2-40B4-BE49-F238E27FC236}">
                    <a16:creationId xmlns:a16="http://schemas.microsoft.com/office/drawing/2014/main" id="{1BF2E232-CFC0-908B-6D5A-C40FEA43A0F3}"/>
                  </a:ext>
                </a:extLst>
              </p:cNvPr>
              <p:cNvSpPr txBox="1">
                <a:spLocks noRot="1" noChangeAspect="1" noMove="1" noResize="1" noEditPoints="1" noAdjustHandles="1" noChangeArrowheads="1" noChangeShapeType="1" noTextEdit="1"/>
              </p:cNvSpPr>
              <p:nvPr/>
            </p:nvSpPr>
            <p:spPr>
              <a:xfrm>
                <a:off x="7675507" y="5535605"/>
                <a:ext cx="4516493" cy="1296637"/>
              </a:xfrm>
              <a:prstGeom prst="rect">
                <a:avLst/>
              </a:prstGeom>
              <a:blipFill>
                <a:blip r:embed="rId5"/>
                <a:stretch>
                  <a:fillRect l="-838" t="-1923"/>
                </a:stretch>
              </a:blipFill>
            </p:spPr>
            <p:txBody>
              <a:bodyPr/>
              <a:lstStyle/>
              <a:p>
                <a:r>
                  <a:rPr lang="en-US">
                    <a:noFill/>
                  </a:rPr>
                  <a:t> </a:t>
                </a:r>
              </a:p>
            </p:txBody>
          </p:sp>
        </mc:Fallback>
      </mc:AlternateContent>
    </p:spTree>
    <p:extLst>
      <p:ext uri="{BB962C8B-B14F-4D97-AF65-F5344CB8AC3E}">
        <p14:creationId xmlns:p14="http://schemas.microsoft.com/office/powerpoint/2010/main" val="96840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DFD5-C638-1361-2B68-262556974B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CCB2E0-C84D-34F3-DBE1-FCC1A910CA3A}"/>
              </a:ext>
            </a:extLst>
          </p:cNvPr>
          <p:cNvSpPr>
            <a:spLocks noGrp="1"/>
          </p:cNvSpPr>
          <p:nvPr>
            <p:ph idx="1"/>
          </p:nvPr>
        </p:nvSpPr>
        <p:spPr/>
        <p:txBody>
          <a:bodyPr/>
          <a:lstStyle/>
          <a:p>
            <a:pPr marL="0" indent="0">
              <a:buNone/>
            </a:pPr>
            <a:r>
              <a:rPr lang="en-US" dirty="0"/>
              <a:t>Additional Exercises</a:t>
            </a:r>
          </a:p>
          <a:p>
            <a:r>
              <a:rPr lang="en-US" dirty="0"/>
              <a:t>12.3.6</a:t>
            </a:r>
          </a:p>
          <a:p>
            <a:r>
              <a:rPr lang="en-US" dirty="0"/>
              <a:t>12.4.1</a:t>
            </a:r>
          </a:p>
          <a:p>
            <a:r>
              <a:rPr lang="en-US" dirty="0"/>
              <a:t>12.4.4</a:t>
            </a:r>
          </a:p>
        </p:txBody>
      </p:sp>
    </p:spTree>
    <p:extLst>
      <p:ext uri="{BB962C8B-B14F-4D97-AF65-F5344CB8AC3E}">
        <p14:creationId xmlns:p14="http://schemas.microsoft.com/office/powerpoint/2010/main" val="402385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3A08-D980-6848-BA3D-629E0DFACB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2C4BA2-1975-70E8-6580-9A3219A514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4222363-C212-7DAA-AE58-BED0FE10B488}"/>
              </a:ext>
            </a:extLst>
          </p:cNvPr>
          <p:cNvPicPr>
            <a:picLocks noChangeAspect="1"/>
          </p:cNvPicPr>
          <p:nvPr/>
        </p:nvPicPr>
        <p:blipFill>
          <a:blip r:embed="rId2"/>
          <a:stretch>
            <a:fillRect/>
          </a:stretch>
        </p:blipFill>
        <p:spPr>
          <a:xfrm>
            <a:off x="0" y="-1"/>
            <a:ext cx="12242520" cy="6176963"/>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A5F20BA-5BF6-3521-516F-929FD76A1C06}"/>
                  </a:ext>
                </a:extLst>
              </p:cNvPr>
              <p:cNvSpPr/>
              <p:nvPr/>
            </p:nvSpPr>
            <p:spPr>
              <a:xfrm>
                <a:off x="-4656" y="1941474"/>
                <a:ext cx="12242520" cy="9175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P(H) = ?</a:t>
                </a:r>
              </a:p>
              <a:p>
                <a:pPr algn="ctr"/>
                <a:r>
                  <a:rPr lang="en-US" dirty="0"/>
                  <a:t>P(</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𝐻</m:t>
                        </m:r>
                      </m:e>
                    </m:acc>
                  </m:oMath>
                </a14:m>
                <a:r>
                  <a:rPr lang="en-US" dirty="0"/>
                  <a:t>) = ?</a:t>
                </a:r>
              </a:p>
            </p:txBody>
          </p:sp>
        </mc:Choice>
        <mc:Fallback xmlns="">
          <p:sp>
            <p:nvSpPr>
              <p:cNvPr id="5" name="Rectangle 4">
                <a:extLst>
                  <a:ext uri="{FF2B5EF4-FFF2-40B4-BE49-F238E27FC236}">
                    <a16:creationId xmlns:a16="http://schemas.microsoft.com/office/drawing/2014/main" id="{2A5F20BA-5BF6-3521-516F-929FD76A1C06}"/>
                  </a:ext>
                </a:extLst>
              </p:cNvPr>
              <p:cNvSpPr>
                <a:spLocks noRot="1" noChangeAspect="1" noMove="1" noResize="1" noEditPoints="1" noAdjustHandles="1" noChangeArrowheads="1" noChangeShapeType="1" noTextEdit="1"/>
              </p:cNvSpPr>
              <p:nvPr/>
            </p:nvSpPr>
            <p:spPr>
              <a:xfrm>
                <a:off x="-4656" y="1941474"/>
                <a:ext cx="12242520" cy="9175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E27E526-945C-74F3-491A-05D3C8707FA6}"/>
                  </a:ext>
                </a:extLst>
              </p:cNvPr>
              <p:cNvSpPr/>
              <p:nvPr/>
            </p:nvSpPr>
            <p:spPr>
              <a:xfrm>
                <a:off x="4656" y="3289870"/>
                <a:ext cx="12294897" cy="9175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P(H) = ?</a:t>
                </a:r>
              </a:p>
              <a:p>
                <a:pPr algn="ctr"/>
                <a:r>
                  <a:rPr lang="en-US" dirty="0"/>
                  <a:t>P(</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𝐻</m:t>
                        </m:r>
                      </m:e>
                    </m:acc>
                  </m:oMath>
                </a14:m>
                <a:r>
                  <a:rPr lang="en-US" dirty="0"/>
                  <a:t>) = ?</a:t>
                </a:r>
              </a:p>
            </p:txBody>
          </p:sp>
        </mc:Choice>
        <mc:Fallback xmlns="">
          <p:sp>
            <p:nvSpPr>
              <p:cNvPr id="6" name="Rectangle 5">
                <a:extLst>
                  <a:ext uri="{FF2B5EF4-FFF2-40B4-BE49-F238E27FC236}">
                    <a16:creationId xmlns:a16="http://schemas.microsoft.com/office/drawing/2014/main" id="{4E27E526-945C-74F3-491A-05D3C8707FA6}"/>
                  </a:ext>
                </a:extLst>
              </p:cNvPr>
              <p:cNvSpPr>
                <a:spLocks noRot="1" noChangeAspect="1" noMove="1" noResize="1" noEditPoints="1" noAdjustHandles="1" noChangeArrowheads="1" noChangeShapeType="1" noTextEdit="1"/>
              </p:cNvSpPr>
              <p:nvPr/>
            </p:nvSpPr>
            <p:spPr>
              <a:xfrm>
                <a:off x="4656" y="3289870"/>
                <a:ext cx="12294897" cy="917575"/>
              </a:xfrm>
              <a:prstGeom prst="rect">
                <a:avLst/>
              </a:prstGeom>
              <a:blipFill>
                <a:blip r:embed="rId4"/>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B531334-6220-ADEE-9B99-C0E682BC3713}"/>
              </a:ext>
            </a:extLst>
          </p:cNvPr>
          <p:cNvSpPr/>
          <p:nvPr/>
        </p:nvSpPr>
        <p:spPr>
          <a:xfrm>
            <a:off x="28517" y="4568185"/>
            <a:ext cx="12242520" cy="17310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B8FDDF-4B2D-6C85-DA9A-D76CED09F1FD}"/>
                  </a:ext>
                </a:extLst>
              </p:cNvPr>
              <p:cNvSpPr txBox="1"/>
              <p:nvPr/>
            </p:nvSpPr>
            <p:spPr>
              <a:xfrm>
                <a:off x="7973960" y="2055814"/>
                <a:ext cx="4218039" cy="533288"/>
              </a:xfrm>
              <a:prstGeom prst="rect">
                <a:avLst/>
              </a:prstGeom>
              <a:noFill/>
            </p:spPr>
            <p:txBody>
              <a:bodyPr wrap="square">
                <a:spAutoFit/>
              </a:bodyPr>
              <a:lstStyle/>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p:txBody>
          </p:sp>
        </mc:Choice>
        <mc:Fallback xmlns="">
          <p:sp>
            <p:nvSpPr>
              <p:cNvPr id="8" name="TextBox 7">
                <a:extLst>
                  <a:ext uri="{FF2B5EF4-FFF2-40B4-BE49-F238E27FC236}">
                    <a16:creationId xmlns:a16="http://schemas.microsoft.com/office/drawing/2014/main" id="{FEB8FDDF-4B2D-6C85-DA9A-D76CED09F1FD}"/>
                  </a:ext>
                </a:extLst>
              </p:cNvPr>
              <p:cNvSpPr txBox="1">
                <a:spLocks noRot="1" noChangeAspect="1" noMove="1" noResize="1" noEditPoints="1" noAdjustHandles="1" noChangeArrowheads="1" noChangeShapeType="1" noTextEdit="1"/>
              </p:cNvSpPr>
              <p:nvPr/>
            </p:nvSpPr>
            <p:spPr>
              <a:xfrm>
                <a:off x="7973960" y="2055814"/>
                <a:ext cx="4218039" cy="533288"/>
              </a:xfrm>
              <a:prstGeom prst="rect">
                <a:avLst/>
              </a:prstGeom>
              <a:blipFill>
                <a:blip r:embed="rId5"/>
                <a:stretch>
                  <a:fillRect b="-68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26CAA0-AC70-D45B-32C1-9C113F60E797}"/>
              </a:ext>
            </a:extLst>
          </p:cNvPr>
          <p:cNvPicPr>
            <a:picLocks noChangeAspect="1"/>
          </p:cNvPicPr>
          <p:nvPr/>
        </p:nvPicPr>
        <p:blipFill>
          <a:blip r:embed="rId6"/>
          <a:stretch>
            <a:fillRect/>
          </a:stretch>
        </p:blipFill>
        <p:spPr>
          <a:xfrm>
            <a:off x="7861320" y="5536503"/>
            <a:ext cx="4376544" cy="744310"/>
          </a:xfrm>
          <a:prstGeom prst="rect">
            <a:avLst/>
          </a:prstGeom>
        </p:spPr>
      </p:pic>
    </p:spTree>
    <p:extLst>
      <p:ext uri="{BB962C8B-B14F-4D97-AF65-F5344CB8AC3E}">
        <p14:creationId xmlns:p14="http://schemas.microsoft.com/office/powerpoint/2010/main" val="48217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D1F0-345B-C6D4-56D4-AAF12CDA3C3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A14814A-1733-B464-BCDB-7999FDF58E4F}"/>
              </a:ext>
            </a:extLst>
          </p:cNvPr>
          <p:cNvPicPr>
            <a:picLocks noChangeAspect="1"/>
          </p:cNvPicPr>
          <p:nvPr/>
        </p:nvPicPr>
        <p:blipFill>
          <a:blip r:embed="rId2"/>
          <a:stretch>
            <a:fillRect/>
          </a:stretch>
        </p:blipFill>
        <p:spPr>
          <a:xfrm>
            <a:off x="-28277" y="0"/>
            <a:ext cx="12248554" cy="4485736"/>
          </a:xfrm>
          <a:prstGeom prst="rect">
            <a:avLst/>
          </a:prstGeom>
        </p:spPr>
      </p:pic>
      <p:sp>
        <p:nvSpPr>
          <p:cNvPr id="5" name="Rectangle 4">
            <a:extLst>
              <a:ext uri="{FF2B5EF4-FFF2-40B4-BE49-F238E27FC236}">
                <a16:creationId xmlns:a16="http://schemas.microsoft.com/office/drawing/2014/main" id="{07EDF582-36E7-1F6D-636F-6E2A8F4913F2}"/>
              </a:ext>
            </a:extLst>
          </p:cNvPr>
          <p:cNvSpPr/>
          <p:nvPr/>
        </p:nvSpPr>
        <p:spPr>
          <a:xfrm>
            <a:off x="0" y="1730142"/>
            <a:ext cx="12397795" cy="279504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02156D-4DA7-DB74-8F51-4C0802A9D5A7}"/>
                  </a:ext>
                </a:extLst>
              </p:cNvPr>
              <p:cNvSpPr txBox="1"/>
              <p:nvPr/>
            </p:nvSpPr>
            <p:spPr>
              <a:xfrm>
                <a:off x="7675507" y="5528644"/>
                <a:ext cx="4516493" cy="129663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0" i="1" dirty="0">
                    <a:latin typeface="Cambria Math" panose="02040503050406030204" pitchFamily="18" charset="0"/>
                  </a:rPr>
                  <a:t>Bayes' Theorem:</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den>
                      </m:f>
                    </m:oMath>
                  </m:oMathPara>
                </a14:m>
                <a:endParaRPr lang="en-US" dirty="0"/>
              </a:p>
            </p:txBody>
          </p:sp>
        </mc:Choice>
        <mc:Fallback xmlns="">
          <p:sp>
            <p:nvSpPr>
              <p:cNvPr id="6" name="TextBox 5">
                <a:extLst>
                  <a:ext uri="{FF2B5EF4-FFF2-40B4-BE49-F238E27FC236}">
                    <a16:creationId xmlns:a16="http://schemas.microsoft.com/office/drawing/2014/main" id="{E402156D-4DA7-DB74-8F51-4C0802A9D5A7}"/>
                  </a:ext>
                </a:extLst>
              </p:cNvPr>
              <p:cNvSpPr txBox="1">
                <a:spLocks noRot="1" noChangeAspect="1" noMove="1" noResize="1" noEditPoints="1" noAdjustHandles="1" noChangeArrowheads="1" noChangeShapeType="1" noTextEdit="1"/>
              </p:cNvSpPr>
              <p:nvPr/>
            </p:nvSpPr>
            <p:spPr>
              <a:xfrm>
                <a:off x="7675507" y="5528644"/>
                <a:ext cx="4516493" cy="1296637"/>
              </a:xfrm>
              <a:prstGeom prst="rect">
                <a:avLst/>
              </a:prstGeom>
              <a:blipFill>
                <a:blip r:embed="rId3"/>
                <a:stretch>
                  <a:fillRect l="-838" t="-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D2CAE4-9C37-CF55-EA68-69AA14CB311E}"/>
                  </a:ext>
                </a:extLst>
              </p:cNvPr>
              <p:cNvSpPr txBox="1"/>
              <p:nvPr/>
            </p:nvSpPr>
            <p:spPr>
              <a:xfrm>
                <a:off x="0" y="4481670"/>
                <a:ext cx="3365793" cy="2308324"/>
              </a:xfrm>
              <a:prstGeom prst="rect">
                <a:avLst/>
              </a:prstGeom>
              <a:noFill/>
            </p:spPr>
            <p:txBody>
              <a:bodyPr wrap="none" rtlCol="0">
                <a:spAutoFit/>
              </a:bodyPr>
              <a:lstStyle/>
              <a:p>
                <a:r>
                  <a:rPr lang="en-US" dirty="0"/>
                  <a:t>What is P(B|Y)</a:t>
                </a:r>
              </a:p>
              <a:p>
                <a:r>
                  <a:rPr lang="en-US" dirty="0"/>
                  <a:t>B – bias coin</a:t>
                </a:r>
              </a:p>
              <a:p>
                <a:r>
                  <a:rPr lang="en-US" dirty="0"/>
                  <a:t>Y - 10 flips – random coin</a:t>
                </a:r>
              </a:p>
              <a:p>
                <a:r>
                  <a:rPr lang="en-US" dirty="0"/>
                  <a:t>P(B) – chance of picking Bias coin</a:t>
                </a:r>
              </a:p>
              <a:p>
                <a:r>
                  <a:rPr lang="en-US" dirty="0"/>
                  <a:t>P(</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oMath>
                </a14:m>
                <a:r>
                  <a:rPr lang="en-US" dirty="0"/>
                  <a:t>) – not picking</a:t>
                </a:r>
              </a:p>
              <a:p>
                <a:r>
                  <a:rPr lang="en-US" dirty="0"/>
                  <a:t>P(Y|B) – flips with bias coin</a:t>
                </a:r>
              </a:p>
              <a:p>
                <a:r>
                  <a:rPr lang="en-US" dirty="0"/>
                  <a:t>P(Y|</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r>
                      <a:rPr lang="en-US" b="0" i="0" smtClean="0">
                        <a:latin typeface="Cambria Math" panose="02040503050406030204" pitchFamily="18" charset="0"/>
                      </a:rPr>
                      <m:t>) −</m:t>
                    </m:r>
                    <m:r>
                      <m:rPr>
                        <m:sty m:val="p"/>
                      </m:rPr>
                      <a:rPr lang="en-US" b="0" i="0" smtClean="0">
                        <a:latin typeface="Cambria Math" panose="02040503050406030204" pitchFamily="18" charset="0"/>
                      </a:rPr>
                      <m:t>flips</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non</m:t>
                    </m:r>
                    <m:r>
                      <a:rPr lang="en-US" b="0" i="0" smtClean="0">
                        <a:latin typeface="Cambria Math" panose="02040503050406030204" pitchFamily="18" charset="0"/>
                      </a:rPr>
                      <m:t> </m:t>
                    </m:r>
                    <m:r>
                      <m:rPr>
                        <m:sty m:val="p"/>
                      </m:rPr>
                      <a:rPr lang="en-US" b="0" i="0" smtClean="0">
                        <a:latin typeface="Cambria Math" panose="02040503050406030204" pitchFamily="18" charset="0"/>
                      </a:rPr>
                      <m:t>bias</m:t>
                    </m:r>
                  </m:oMath>
                </a14:m>
                <a:endParaRPr lang="en-US" dirty="0"/>
              </a:p>
              <a:p>
                <a:endParaRPr lang="en-US" dirty="0"/>
              </a:p>
            </p:txBody>
          </p:sp>
        </mc:Choice>
        <mc:Fallback xmlns="">
          <p:sp>
            <p:nvSpPr>
              <p:cNvPr id="7" name="TextBox 6">
                <a:extLst>
                  <a:ext uri="{FF2B5EF4-FFF2-40B4-BE49-F238E27FC236}">
                    <a16:creationId xmlns:a16="http://schemas.microsoft.com/office/drawing/2014/main" id="{DED2CAE4-9C37-CF55-EA68-69AA14CB311E}"/>
                  </a:ext>
                </a:extLst>
              </p:cNvPr>
              <p:cNvSpPr txBox="1">
                <a:spLocks noRot="1" noChangeAspect="1" noMove="1" noResize="1" noEditPoints="1" noAdjustHandles="1" noChangeArrowheads="1" noChangeShapeType="1" noTextEdit="1"/>
              </p:cNvSpPr>
              <p:nvPr/>
            </p:nvSpPr>
            <p:spPr>
              <a:xfrm>
                <a:off x="0" y="4481670"/>
                <a:ext cx="3365793" cy="2308324"/>
              </a:xfrm>
              <a:prstGeom prst="rect">
                <a:avLst/>
              </a:prstGeom>
              <a:blipFill>
                <a:blip r:embed="rId4"/>
                <a:stretch>
                  <a:fillRect l="-1509" t="-10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66FC3E9-A3C9-8144-C80C-277E70AFFEC7}"/>
                  </a:ext>
                </a:extLst>
              </p:cNvPr>
              <p:cNvSpPr txBox="1"/>
              <p:nvPr/>
            </p:nvSpPr>
            <p:spPr>
              <a:xfrm>
                <a:off x="3241850" y="4477605"/>
                <a:ext cx="2549288" cy="2391296"/>
              </a:xfrm>
              <a:prstGeom prst="rect">
                <a:avLst/>
              </a:prstGeom>
              <a:noFill/>
            </p:spPr>
            <p:txBody>
              <a:bodyPr wrap="none" rtlCol="0">
                <a:spAutoFit/>
              </a:bodyPr>
              <a:lstStyle/>
              <a:p>
                <a:r>
                  <a:rPr lang="en-US" dirty="0"/>
                  <a:t>What is P(B|Y)</a:t>
                </a:r>
              </a:p>
              <a:p>
                <a:r>
                  <a:rPr lang="en-US" dirty="0"/>
                  <a:t>B – bias coin</a:t>
                </a:r>
              </a:p>
              <a:p>
                <a:r>
                  <a:rPr lang="en-US" dirty="0"/>
                  <a:t>Y - 10 flips – random coin</a:t>
                </a:r>
              </a:p>
              <a:p>
                <a:r>
                  <a:rPr lang="en-US" dirty="0"/>
                  <a:t>P(B)  = 1/2</a:t>
                </a:r>
              </a:p>
              <a:p>
                <a:r>
                  <a:rPr lang="en-US" dirty="0"/>
                  <a:t>P(</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oMath>
                </a14:m>
                <a:r>
                  <a:rPr lang="en-US" dirty="0"/>
                  <a:t>) = 1/2</a:t>
                </a:r>
              </a:p>
              <a:p>
                <a:r>
                  <a:rPr lang="en-US" dirty="0"/>
                  <a:t>P(Y|B) = </a:t>
                </a:r>
                <a14:m>
                  <m:oMath xmlns:m="http://schemas.openxmlformats.org/officeDocument/2006/math">
                    <m:sSup>
                      <m:sSupPr>
                        <m:ctrlPr>
                          <a:rPr lang="en-US" i="1" smtClean="0">
                            <a:latin typeface="Cambria Math" panose="02040503050406030204" pitchFamily="18" charset="0"/>
                          </a:rPr>
                        </m:ctrlPr>
                      </m:sSup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e>
                      <m:sup>
                        <m:r>
                          <a:rPr lang="en-US" b="0" i="1" smtClean="0">
                            <a:latin typeface="Cambria Math" panose="02040503050406030204" pitchFamily="18" charset="0"/>
                          </a:rPr>
                          <m:t>𝑇</m:t>
                        </m:r>
                        <m:r>
                          <a:rPr lang="en-US" b="0" i="1" smtClean="0">
                            <a:latin typeface="Cambria Math" panose="02040503050406030204" pitchFamily="18" charset="0"/>
                          </a:rPr>
                          <m: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e>
                      <m:sup>
                        <m:r>
                          <a:rPr lang="en-US" b="0" i="1" smtClean="0">
                            <a:latin typeface="Cambria Math" panose="02040503050406030204" pitchFamily="18" charset="0"/>
                          </a:rPr>
                          <m:t>𝐻</m:t>
                        </m:r>
                        <m:r>
                          <a:rPr lang="en-US" b="0" i="1" smtClean="0">
                            <a:latin typeface="Cambria Math" panose="02040503050406030204" pitchFamily="18" charset="0"/>
                          </a:rPr>
                          <m:t>?</m:t>
                        </m:r>
                      </m:sup>
                    </m:sSup>
                  </m:oMath>
                </a14:m>
                <a:endParaRPr lang="en-US" dirty="0"/>
              </a:p>
              <a:p>
                <a:r>
                  <a:rPr lang="en-US" dirty="0"/>
                  <a:t>P(Y|</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r>
                      <a:rPr lang="en-US" b="0" i="0" smtClean="0">
                        <a:latin typeface="Cambria Math" panose="02040503050406030204" pitchFamily="18" charset="0"/>
                      </a:rPr>
                      <m:t>)</m:t>
                    </m:r>
                  </m:oMath>
                </a14:m>
                <a:r>
                  <a:rPr lang="en-US" dirty="0"/>
                  <a:t> = </a:t>
                </a:r>
                <a14:m>
                  <m:oMath xmlns:m="http://schemas.openxmlformats.org/officeDocument/2006/math">
                    <m:sSup>
                      <m:sSupPr>
                        <m:ctrlPr>
                          <a:rPr lang="en-US" i="1" smtClean="0">
                            <a:latin typeface="Cambria Math" panose="02040503050406030204" pitchFamily="18" charset="0"/>
                          </a:rPr>
                        </m:ctrlPr>
                      </m:sSupPr>
                      <m:e>
                        <m:f>
                          <m:fPr>
                            <m:ctrlPr>
                              <a:rPr lang="en-US" i="1" smtClean="0">
                                <a:latin typeface="Cambria Math" panose="02040503050406030204" pitchFamily="18" charset="0"/>
                              </a:rPr>
                            </m:ctrlPr>
                          </m:fPr>
                          <m:num>
                            <m:r>
                              <a:rPr lang="en-US" b="0" i="1" smtClean="0">
                                <a:latin typeface="Cambria Math" panose="02040503050406030204" pitchFamily="18" charset="0"/>
                              </a:rPr>
                              <m:t>?</m:t>
                            </m:r>
                          </m:num>
                          <m:den>
                            <m:r>
                              <a:rPr lang="en-US" b="0" i="1" smtClean="0">
                                <a:latin typeface="Cambria Math" panose="02040503050406030204" pitchFamily="18" charset="0"/>
                              </a:rPr>
                              <m:t> ?  </m:t>
                            </m:r>
                          </m:den>
                        </m:f>
                      </m:e>
                      <m:sup>
                        <m:r>
                          <a:rPr lang="en-US" b="0" i="1" smtClean="0">
                            <a:latin typeface="Cambria Math" panose="02040503050406030204" pitchFamily="18" charset="0"/>
                          </a:rPr>
                          <m:t>?</m:t>
                        </m:r>
                      </m:sup>
                    </m:sSup>
                  </m:oMath>
                </a14:m>
                <a:endParaRPr lang="en-US" dirty="0"/>
              </a:p>
            </p:txBody>
          </p:sp>
        </mc:Choice>
        <mc:Fallback xmlns="">
          <p:sp>
            <p:nvSpPr>
              <p:cNvPr id="8" name="TextBox 7">
                <a:extLst>
                  <a:ext uri="{FF2B5EF4-FFF2-40B4-BE49-F238E27FC236}">
                    <a16:creationId xmlns:a16="http://schemas.microsoft.com/office/drawing/2014/main" id="{766FC3E9-A3C9-8144-C80C-277E70AFFEC7}"/>
                  </a:ext>
                </a:extLst>
              </p:cNvPr>
              <p:cNvSpPr txBox="1">
                <a:spLocks noRot="1" noChangeAspect="1" noMove="1" noResize="1" noEditPoints="1" noAdjustHandles="1" noChangeArrowheads="1" noChangeShapeType="1" noTextEdit="1"/>
              </p:cNvSpPr>
              <p:nvPr/>
            </p:nvSpPr>
            <p:spPr>
              <a:xfrm>
                <a:off x="3241850" y="4477605"/>
                <a:ext cx="2549288" cy="2391296"/>
              </a:xfrm>
              <a:prstGeom prst="rect">
                <a:avLst/>
              </a:prstGeom>
              <a:blipFill>
                <a:blip r:embed="rId5"/>
                <a:stretch>
                  <a:fillRect l="-1980" t="-1058" r="-495" b="-211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37F4292-667A-2722-245E-FC3CD84B955E}"/>
              </a:ext>
            </a:extLst>
          </p:cNvPr>
          <p:cNvPicPr>
            <a:picLocks noChangeAspect="1"/>
          </p:cNvPicPr>
          <p:nvPr/>
        </p:nvPicPr>
        <p:blipFill>
          <a:blip r:embed="rId6"/>
          <a:stretch>
            <a:fillRect/>
          </a:stretch>
        </p:blipFill>
        <p:spPr>
          <a:xfrm>
            <a:off x="7815456" y="4784334"/>
            <a:ext cx="4376544" cy="744310"/>
          </a:xfrm>
          <a:prstGeom prst="rect">
            <a:avLst/>
          </a:prstGeom>
        </p:spPr>
      </p:pic>
    </p:spTree>
    <p:extLst>
      <p:ext uri="{BB962C8B-B14F-4D97-AF65-F5344CB8AC3E}">
        <p14:creationId xmlns:p14="http://schemas.microsoft.com/office/powerpoint/2010/main" val="375812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grpId="0" nodeType="clickEffect">
                                  <p:stCondLst>
                                    <p:cond delay="0"/>
                                  </p:stCondLst>
                                  <p:childTnLst>
                                    <p:animEffect transition="out" filter="randombar(horizontal)">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B4EC-21CA-50DC-4C2C-F98B8360B316}"/>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0BE65016-8A2A-FB04-AF65-C6974EF8A6B8}"/>
              </a:ext>
            </a:extLst>
          </p:cNvPr>
          <p:cNvPicPr>
            <a:picLocks noChangeAspect="1"/>
          </p:cNvPicPr>
          <p:nvPr/>
        </p:nvPicPr>
        <p:blipFill>
          <a:blip r:embed="rId2"/>
          <a:stretch>
            <a:fillRect/>
          </a:stretch>
        </p:blipFill>
        <p:spPr>
          <a:xfrm>
            <a:off x="0" y="1095556"/>
            <a:ext cx="9044061" cy="4272857"/>
          </a:xfrm>
          <a:prstGeom prst="rect">
            <a:avLst/>
          </a:prstGeom>
        </p:spPr>
      </p:pic>
      <p:sp>
        <p:nvSpPr>
          <p:cNvPr id="5" name="Rectangle 4">
            <a:extLst>
              <a:ext uri="{FF2B5EF4-FFF2-40B4-BE49-F238E27FC236}">
                <a16:creationId xmlns:a16="http://schemas.microsoft.com/office/drawing/2014/main" id="{850F693A-5EB2-AF6B-AA6B-DC6E83082F1F}"/>
              </a:ext>
            </a:extLst>
          </p:cNvPr>
          <p:cNvSpPr/>
          <p:nvPr/>
        </p:nvSpPr>
        <p:spPr>
          <a:xfrm>
            <a:off x="1" y="2645531"/>
            <a:ext cx="9044060" cy="27981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01756E9-3E02-865D-7A00-778D54202B23}"/>
                  </a:ext>
                </a:extLst>
              </p:cNvPr>
              <p:cNvSpPr txBox="1"/>
              <p:nvPr/>
            </p:nvSpPr>
            <p:spPr>
              <a:xfrm>
                <a:off x="5142271" y="324077"/>
                <a:ext cx="4876800" cy="12966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i="1" dirty="0">
                    <a:latin typeface="Cambria Math" panose="02040503050406030204" pitchFamily="18" charset="0"/>
                  </a:rPr>
                  <a:t>Bayes' Theorem:</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bar>
                                <m:barPr>
                                  <m:pos m:val="top"/>
                                  <m:ctrlPr>
                                    <a:rPr lang="en-US" b="0" i="1" smtClean="0">
                                      <a:latin typeface="Cambria Math" panose="02040503050406030204" pitchFamily="18" charset="0"/>
                                    </a:rPr>
                                  </m:ctrlPr>
                                </m:barPr>
                                <m:e>
                                  <m:r>
                                    <a:rPr lang="en-US" b="0" i="1" smtClean="0">
                                      <a:latin typeface="Cambria Math" panose="02040503050406030204" pitchFamily="18" charset="0"/>
                                    </a:rPr>
                                    <m:t>𝐴</m:t>
                                  </m:r>
                                </m:e>
                              </m:bar>
                            </m:e>
                          </m:d>
                        </m:den>
                      </m:f>
                    </m:oMath>
                  </m:oMathPara>
                </a14:m>
                <a:endParaRPr lang="en-US" dirty="0"/>
              </a:p>
            </p:txBody>
          </p:sp>
        </mc:Choice>
        <mc:Fallback xmlns="">
          <p:sp>
            <p:nvSpPr>
              <p:cNvPr id="6" name="TextBox 5">
                <a:extLst>
                  <a:ext uri="{FF2B5EF4-FFF2-40B4-BE49-F238E27FC236}">
                    <a16:creationId xmlns:a16="http://schemas.microsoft.com/office/drawing/2014/main" id="{A01756E9-3E02-865D-7A00-778D54202B23}"/>
                  </a:ext>
                </a:extLst>
              </p:cNvPr>
              <p:cNvSpPr txBox="1">
                <a:spLocks noRot="1" noChangeAspect="1" noMove="1" noResize="1" noEditPoints="1" noAdjustHandles="1" noChangeArrowheads="1" noChangeShapeType="1" noTextEdit="1"/>
              </p:cNvSpPr>
              <p:nvPr/>
            </p:nvSpPr>
            <p:spPr>
              <a:xfrm>
                <a:off x="5142271" y="324077"/>
                <a:ext cx="4876800" cy="1296637"/>
              </a:xfrm>
              <a:prstGeom prst="rect">
                <a:avLst/>
              </a:prstGeom>
              <a:blipFill>
                <a:blip r:embed="rId3"/>
                <a:stretch>
                  <a:fillRect l="-1036" t="-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21030E8-594C-B6D2-4E16-A8CDBE6EF845}"/>
                  </a:ext>
                </a:extLst>
              </p:cNvPr>
              <p:cNvSpPr txBox="1"/>
              <p:nvPr/>
            </p:nvSpPr>
            <p:spPr>
              <a:xfrm>
                <a:off x="9044061" y="1825625"/>
                <a:ext cx="2975045" cy="3693319"/>
              </a:xfrm>
              <a:prstGeom prst="rect">
                <a:avLst/>
              </a:prstGeom>
              <a:noFill/>
            </p:spPr>
            <p:txBody>
              <a:bodyPr wrap="none" rtlCol="0">
                <a:spAutoFit/>
              </a:bodyPr>
              <a:lstStyle/>
              <a:p>
                <a:r>
                  <a:rPr lang="en-US" dirty="0"/>
                  <a:t>Given:</a:t>
                </a:r>
              </a:p>
              <a:p>
                <a:r>
                  <a:rPr lang="en-US" dirty="0"/>
                  <a:t>1. P(D) =</a:t>
                </a:r>
              </a:p>
              <a:p>
                <a:r>
                  <a:rPr lang="en-US" dirty="0"/>
                  <a:t>P(!D) = 1- P(D) = </a:t>
                </a:r>
              </a:p>
              <a:p>
                <a:r>
                  <a:rPr lang="en-US" dirty="0"/>
                  <a:t>2. False positive</a:t>
                </a:r>
              </a:p>
              <a:p>
                <a:r>
                  <a:rPr lang="en-US" dirty="0"/>
                  <a:t>P(T|!D) =</a:t>
                </a:r>
              </a:p>
              <a:p>
                <a:endParaRPr lang="en-US" dirty="0"/>
              </a:p>
              <a:p>
                <a:r>
                  <a:rPr lang="en-US" dirty="0"/>
                  <a:t>3. False negative P(!T</a:t>
                </a:r>
                <a:r>
                  <a:rPr lang="en-US" b="0" dirty="0"/>
                  <a:t> </a:t>
                </a:r>
                <a14:m>
                  <m:oMath xmlns:m="http://schemas.openxmlformats.org/officeDocument/2006/math">
                    <m:r>
                      <a:rPr lang="en-US" b="0" i="1" smtClean="0">
                        <a:latin typeface="Cambria Math" panose="02040503050406030204" pitchFamily="18" charset="0"/>
                      </a:rPr>
                      <m:t>∩</m:t>
                    </m:r>
                  </m:oMath>
                </a14:m>
                <a:r>
                  <a:rPr lang="en-US" dirty="0"/>
                  <a:t> D) = 0</a:t>
                </a:r>
              </a:p>
              <a:p>
                <a:r>
                  <a:rPr lang="en-US" dirty="0"/>
                  <a:t>P(!T|D) = P(!T</a:t>
                </a:r>
                <a:r>
                  <a:rPr lang="en-US" b="0" dirty="0"/>
                  <a:t> </a:t>
                </a:r>
                <a14:m>
                  <m:oMath xmlns:m="http://schemas.openxmlformats.org/officeDocument/2006/math">
                    <m:r>
                      <a:rPr lang="en-US" b="0" i="1" smtClean="0">
                        <a:latin typeface="Cambria Math" panose="02040503050406030204" pitchFamily="18" charset="0"/>
                      </a:rPr>
                      <m:t>∩</m:t>
                    </m:r>
                  </m:oMath>
                </a14:m>
                <a:r>
                  <a:rPr lang="en-US" dirty="0"/>
                  <a:t>D)/P(D)</a:t>
                </a:r>
              </a:p>
              <a:p>
                <a:r>
                  <a:rPr lang="en-US" dirty="0"/>
                  <a:t>	 	= 0</a:t>
                </a:r>
              </a:p>
              <a:p>
                <a:r>
                  <a:rPr lang="en-US" dirty="0"/>
                  <a:t>Also known</a:t>
                </a:r>
              </a:p>
              <a:p>
                <a:r>
                  <a:rPr lang="en-US" dirty="0"/>
                  <a:t>P(!T|D) + P(T|D) = 1</a:t>
                </a:r>
              </a:p>
              <a:p>
                <a:r>
                  <a:rPr lang="en-US" dirty="0"/>
                  <a:t>4. P(T|D) = 1</a:t>
                </a:r>
              </a:p>
              <a:p>
                <a:endParaRPr lang="en-US" dirty="0"/>
              </a:p>
            </p:txBody>
          </p:sp>
        </mc:Choice>
        <mc:Fallback xmlns="">
          <p:sp>
            <p:nvSpPr>
              <p:cNvPr id="7" name="TextBox 6">
                <a:extLst>
                  <a:ext uri="{FF2B5EF4-FFF2-40B4-BE49-F238E27FC236}">
                    <a16:creationId xmlns:a16="http://schemas.microsoft.com/office/drawing/2014/main" id="{421030E8-594C-B6D2-4E16-A8CDBE6EF845}"/>
                  </a:ext>
                </a:extLst>
              </p:cNvPr>
              <p:cNvSpPr txBox="1">
                <a:spLocks noRot="1" noChangeAspect="1" noMove="1" noResize="1" noEditPoints="1" noAdjustHandles="1" noChangeArrowheads="1" noChangeShapeType="1" noTextEdit="1"/>
              </p:cNvSpPr>
              <p:nvPr/>
            </p:nvSpPr>
            <p:spPr>
              <a:xfrm>
                <a:off x="9044061" y="1825625"/>
                <a:ext cx="2975045" cy="3693319"/>
              </a:xfrm>
              <a:prstGeom prst="rect">
                <a:avLst/>
              </a:prstGeom>
              <a:blipFill>
                <a:blip r:embed="rId4"/>
                <a:stretch>
                  <a:fillRect l="-1702" t="-685" r="-85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69EC38A-8EC6-0C7D-DE62-C0FC22FFF2F9}"/>
              </a:ext>
            </a:extLst>
          </p:cNvPr>
          <p:cNvSpPr txBox="1"/>
          <p:nvPr/>
        </p:nvSpPr>
        <p:spPr>
          <a:xfrm>
            <a:off x="172894" y="5362701"/>
            <a:ext cx="2492990" cy="1200329"/>
          </a:xfrm>
          <a:prstGeom prst="rect">
            <a:avLst/>
          </a:prstGeom>
          <a:noFill/>
        </p:spPr>
        <p:txBody>
          <a:bodyPr wrap="none" rtlCol="0">
            <a:spAutoFit/>
          </a:bodyPr>
          <a:lstStyle/>
          <a:p>
            <a:r>
              <a:rPr lang="en-US" dirty="0"/>
              <a:t>Known: P(T|D)		=	</a:t>
            </a:r>
          </a:p>
          <a:p>
            <a:r>
              <a:rPr lang="en-US" dirty="0"/>
              <a:t>		P(D)		=</a:t>
            </a:r>
          </a:p>
          <a:p>
            <a:r>
              <a:rPr lang="en-US" dirty="0"/>
              <a:t>		P(T|!D)	=</a:t>
            </a:r>
          </a:p>
          <a:p>
            <a:r>
              <a:rPr lang="en-US" dirty="0"/>
              <a:t>		</a:t>
            </a:r>
          </a:p>
        </p:txBody>
      </p:sp>
      <p:cxnSp>
        <p:nvCxnSpPr>
          <p:cNvPr id="8" name="Straight Connector 7">
            <a:extLst>
              <a:ext uri="{FF2B5EF4-FFF2-40B4-BE49-F238E27FC236}">
                <a16:creationId xmlns:a16="http://schemas.microsoft.com/office/drawing/2014/main" id="{92C29827-1A80-C68C-319B-3C08590BBBF5}"/>
              </a:ext>
            </a:extLst>
          </p:cNvPr>
          <p:cNvCxnSpPr/>
          <p:nvPr/>
        </p:nvCxnSpPr>
        <p:spPr>
          <a:xfrm>
            <a:off x="1120462" y="1993253"/>
            <a:ext cx="1545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153D1C-0719-E937-4AD7-5D2BDCD2B1A4}"/>
              </a:ext>
            </a:extLst>
          </p:cNvPr>
          <p:cNvCxnSpPr/>
          <p:nvPr/>
        </p:nvCxnSpPr>
        <p:spPr>
          <a:xfrm>
            <a:off x="5870619" y="1993253"/>
            <a:ext cx="1545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05B91-CE81-D184-EEA8-612158A506DC}"/>
              </a:ext>
            </a:extLst>
          </p:cNvPr>
          <p:cNvCxnSpPr>
            <a:cxnSpLocks/>
          </p:cNvCxnSpPr>
          <p:nvPr/>
        </p:nvCxnSpPr>
        <p:spPr>
          <a:xfrm>
            <a:off x="3176788" y="2184289"/>
            <a:ext cx="385507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6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0" presetClass="exit" presetSubtype="0" fill="hold" grpId="0" nodeType="clickEffect">
                                  <p:stCondLst>
                                    <p:cond delay="0"/>
                                  </p:stCondLst>
                                  <p:childTnLst>
                                    <p:animEffect transition="out" filter="wedge">
                                      <p:cBhvr>
                                        <p:cTn id="10" dur="2000"/>
                                        <p:tgtEl>
                                          <p:spTgt spid="5"/>
                                        </p:tgtEl>
                                      </p:cBhvr>
                                    </p:animEffect>
                                    <p:set>
                                      <p:cBhvr>
                                        <p:cTn id="11"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663B-5B1A-D29F-F7A1-6FC4B6196A15}"/>
              </a:ext>
            </a:extLst>
          </p:cNvPr>
          <p:cNvSpPr>
            <a:spLocks noGrp="1"/>
          </p:cNvSpPr>
          <p:nvPr>
            <p:ph type="title"/>
          </p:nvPr>
        </p:nvSpPr>
        <p:spPr/>
        <p:txBody>
          <a:bodyPr/>
          <a:lstStyle/>
          <a:p>
            <a:r>
              <a:rPr lang="en-US" dirty="0"/>
              <a:t>Take Home Exam #3</a:t>
            </a:r>
          </a:p>
        </p:txBody>
      </p:sp>
      <p:sp>
        <p:nvSpPr>
          <p:cNvPr id="3" name="Content Placeholder 2">
            <a:extLst>
              <a:ext uri="{FF2B5EF4-FFF2-40B4-BE49-F238E27FC236}">
                <a16:creationId xmlns:a16="http://schemas.microsoft.com/office/drawing/2014/main" id="{A7C49F72-E7E3-7A63-B0E1-73D1B29F1F64}"/>
              </a:ext>
            </a:extLst>
          </p:cNvPr>
          <p:cNvSpPr>
            <a:spLocks noGrp="1"/>
          </p:cNvSpPr>
          <p:nvPr>
            <p:ph idx="1"/>
          </p:nvPr>
        </p:nvSpPr>
        <p:spPr/>
        <p:txBody>
          <a:bodyPr/>
          <a:lstStyle/>
          <a:p>
            <a:r>
              <a:rPr lang="en-US" dirty="0"/>
              <a:t>50 Questions</a:t>
            </a:r>
          </a:p>
          <a:p>
            <a:r>
              <a:rPr lang="en-US" dirty="0"/>
              <a:t>Section 1-14</a:t>
            </a:r>
          </a:p>
          <a:p>
            <a:r>
              <a:rPr lang="en-US" dirty="0"/>
              <a:t>No Time Limit</a:t>
            </a:r>
          </a:p>
          <a:p>
            <a:endParaRPr lang="en-US" dirty="0"/>
          </a:p>
        </p:txBody>
      </p:sp>
    </p:spTree>
    <p:extLst>
      <p:ext uri="{BB962C8B-B14F-4D97-AF65-F5344CB8AC3E}">
        <p14:creationId xmlns:p14="http://schemas.microsoft.com/office/powerpoint/2010/main" val="3565687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1F28-5339-0EF5-828E-296E6D46775E}"/>
              </a:ext>
            </a:extLst>
          </p:cNvPr>
          <p:cNvSpPr>
            <a:spLocks noGrp="1"/>
          </p:cNvSpPr>
          <p:nvPr>
            <p:ph type="title"/>
          </p:nvPr>
        </p:nvSpPr>
        <p:spPr/>
        <p:txBody>
          <a:bodyPr/>
          <a:lstStyle/>
          <a:p>
            <a:r>
              <a:rPr lang="en-US" dirty="0"/>
              <a:t>Discrete vs Continuous Probability</a:t>
            </a:r>
          </a:p>
        </p:txBody>
      </p:sp>
      <p:sp>
        <p:nvSpPr>
          <p:cNvPr id="3" name="Content Placeholder 2">
            <a:extLst>
              <a:ext uri="{FF2B5EF4-FFF2-40B4-BE49-F238E27FC236}">
                <a16:creationId xmlns:a16="http://schemas.microsoft.com/office/drawing/2014/main" id="{EF3D8F5C-29D6-4C59-AE23-A670027B8D2B}"/>
              </a:ext>
            </a:extLst>
          </p:cNvPr>
          <p:cNvSpPr>
            <a:spLocks noGrp="1"/>
          </p:cNvSpPr>
          <p:nvPr>
            <p:ph idx="1"/>
          </p:nvPr>
        </p:nvSpPr>
        <p:spPr/>
        <p:txBody>
          <a:bodyPr/>
          <a:lstStyle/>
          <a:p>
            <a:r>
              <a:rPr lang="en-US" dirty="0"/>
              <a:t>Discrete probability deals with </a:t>
            </a:r>
            <a:r>
              <a:rPr lang="en-US" b="1" dirty="0"/>
              <a:t>finite</a:t>
            </a:r>
            <a:r>
              <a:rPr lang="en-US" dirty="0"/>
              <a:t> or </a:t>
            </a:r>
            <a:r>
              <a:rPr lang="en-US" b="1" dirty="0"/>
              <a:t>countably infinite</a:t>
            </a:r>
            <a:r>
              <a:rPr lang="en-US" dirty="0"/>
              <a:t> sets</a:t>
            </a:r>
          </a:p>
          <a:p>
            <a:endParaRPr lang="en-US" dirty="0"/>
          </a:p>
          <a:p>
            <a:r>
              <a:rPr lang="en-US" dirty="0"/>
              <a:t>Countably Infinite – There is a one-to-one correspondence between elements of the set and the integers.</a:t>
            </a:r>
          </a:p>
          <a:p>
            <a:endParaRPr lang="en-US" dirty="0"/>
          </a:p>
        </p:txBody>
      </p:sp>
    </p:spTree>
    <p:extLst>
      <p:ext uri="{BB962C8B-B14F-4D97-AF65-F5344CB8AC3E}">
        <p14:creationId xmlns:p14="http://schemas.microsoft.com/office/powerpoint/2010/main" val="302663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F897-04D1-4128-8F29-87E0DC063DF4}"/>
              </a:ext>
            </a:extLst>
          </p:cNvPr>
          <p:cNvSpPr>
            <a:spLocks noGrp="1"/>
          </p:cNvSpPr>
          <p:nvPr>
            <p:ph type="title"/>
          </p:nvPr>
        </p:nvSpPr>
        <p:spPr/>
        <p:txBody>
          <a:bodyPr/>
          <a:lstStyle/>
          <a:p>
            <a:r>
              <a:rPr lang="en-US" dirty="0"/>
              <a:t>Probability - Introduction</a:t>
            </a:r>
          </a:p>
        </p:txBody>
      </p:sp>
      <p:sp>
        <p:nvSpPr>
          <p:cNvPr id="3" name="Content Placeholder 2">
            <a:extLst>
              <a:ext uri="{FF2B5EF4-FFF2-40B4-BE49-F238E27FC236}">
                <a16:creationId xmlns:a16="http://schemas.microsoft.com/office/drawing/2014/main" id="{3FD63544-333B-4B42-A24A-FC4CA6C08BAA}"/>
              </a:ext>
            </a:extLst>
          </p:cNvPr>
          <p:cNvSpPr>
            <a:spLocks noGrp="1"/>
          </p:cNvSpPr>
          <p:nvPr>
            <p:ph idx="1"/>
          </p:nvPr>
        </p:nvSpPr>
        <p:spPr>
          <a:xfrm>
            <a:off x="276226" y="1424051"/>
            <a:ext cx="8244524" cy="4062349"/>
          </a:xfrm>
        </p:spPr>
        <p:txBody>
          <a:bodyPr>
            <a:normAutofit fontScale="92500" lnSpcReduction="20000"/>
          </a:bodyPr>
          <a:lstStyle/>
          <a:p>
            <a:r>
              <a:rPr lang="en-US" dirty="0"/>
              <a:t>Simplest definition of probability is when all outcomes are equally likely.</a:t>
            </a:r>
          </a:p>
          <a:p>
            <a:endParaRPr lang="en-US" dirty="0"/>
          </a:p>
          <a:p>
            <a:endParaRPr lang="en-US" dirty="0"/>
          </a:p>
          <a:p>
            <a:endParaRPr lang="en-US" dirty="0"/>
          </a:p>
          <a:p>
            <a:endParaRPr lang="en-US" dirty="0"/>
          </a:p>
          <a:p>
            <a:endParaRPr lang="en-US" dirty="0"/>
          </a:p>
          <a:p>
            <a:endParaRPr lang="en-US" dirty="0"/>
          </a:p>
          <a:p>
            <a:r>
              <a:rPr lang="en-US" dirty="0"/>
              <a:t>Assuming all outcomes in the sample space </a:t>
            </a:r>
            <a:r>
              <a:rPr lang="en-US" b="1" dirty="0"/>
              <a:t>are equally likely.</a:t>
            </a:r>
            <a:endParaRPr lang="en-US" dirty="0"/>
          </a:p>
          <a:p>
            <a:endParaRPr lang="en-US" dirty="0"/>
          </a:p>
        </p:txBody>
      </p:sp>
      <p:sp>
        <p:nvSpPr>
          <p:cNvPr id="6" name="TextBox 5">
            <a:extLst>
              <a:ext uri="{FF2B5EF4-FFF2-40B4-BE49-F238E27FC236}">
                <a16:creationId xmlns:a16="http://schemas.microsoft.com/office/drawing/2014/main" id="{F7E64EE7-0D21-4B83-ABA3-B5BE322748BA}"/>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sp>
        <p:nvSpPr>
          <p:cNvPr id="5" name="TextBox 4">
            <a:extLst>
              <a:ext uri="{FF2B5EF4-FFF2-40B4-BE49-F238E27FC236}">
                <a16:creationId xmlns:a16="http://schemas.microsoft.com/office/drawing/2014/main" id="{F197FEB7-E3C9-62A9-D015-71CDF804B481}"/>
              </a:ext>
            </a:extLst>
          </p:cNvPr>
          <p:cNvSpPr txBox="1"/>
          <p:nvPr/>
        </p:nvSpPr>
        <p:spPr>
          <a:xfrm>
            <a:off x="708619" y="2045588"/>
            <a:ext cx="65186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Experiment</a:t>
            </a:r>
            <a:r>
              <a:rPr lang="en-US" dirty="0"/>
              <a:t> – A procedure that yields </a:t>
            </a:r>
            <a:r>
              <a:rPr lang="en-US" b="1" dirty="0"/>
              <a:t>one</a:t>
            </a:r>
            <a:r>
              <a:rPr lang="en-US" dirty="0"/>
              <a:t> outcome.</a:t>
            </a:r>
          </a:p>
          <a:p>
            <a:r>
              <a:rPr lang="en-US" b="1" dirty="0"/>
              <a:t>Sample Space </a:t>
            </a:r>
            <a:r>
              <a:rPr lang="en-US" dirty="0"/>
              <a:t>– The set of </a:t>
            </a:r>
            <a:r>
              <a:rPr lang="en-US" b="1" dirty="0"/>
              <a:t>all possible </a:t>
            </a:r>
            <a:r>
              <a:rPr lang="en-US" dirty="0"/>
              <a:t>outcomes.</a:t>
            </a:r>
          </a:p>
          <a:p>
            <a:r>
              <a:rPr lang="en-US" b="1" dirty="0"/>
              <a:t>Event</a:t>
            </a:r>
            <a:r>
              <a:rPr lang="en-US" dirty="0"/>
              <a:t> – A subset of the sample space. A set of outcomes.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0D6487-C116-FE73-7F8D-D25314FB448C}"/>
                  </a:ext>
                </a:extLst>
              </p:cNvPr>
              <p:cNvSpPr txBox="1"/>
              <p:nvPr/>
            </p:nvSpPr>
            <p:spPr>
              <a:xfrm>
                <a:off x="708618" y="2998305"/>
                <a:ext cx="6518699" cy="15077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buNone/>
                </a:pPr>
                <a:r>
                  <a:rPr lang="en-US" sz="1800" dirty="0"/>
                  <a:t>Probability of event </a:t>
                </a:r>
                <a14:m>
                  <m:oMath xmlns:m="http://schemas.openxmlformats.org/officeDocument/2006/math">
                    <m:r>
                      <a:rPr lang="en-US" sz="1800" i="1" dirty="0">
                        <a:latin typeface="Cambria Math" panose="02040503050406030204" pitchFamily="18" charset="0"/>
                      </a:rPr>
                      <m:t>𝐸</m:t>
                    </m:r>
                  </m:oMath>
                </a14:m>
                <a:r>
                  <a:rPr lang="en-US" sz="1800" dirty="0"/>
                  <a:t> given a sample space </a:t>
                </a:r>
                <a14:m>
                  <m:oMath xmlns:m="http://schemas.openxmlformats.org/officeDocument/2006/math">
                    <m:r>
                      <a:rPr lang="en-US" sz="1800" i="1">
                        <a:latin typeface="Cambria Math" panose="02040503050406030204" pitchFamily="18" charset="0"/>
                      </a:rPr>
                      <m:t>𝑆</m:t>
                    </m:r>
                  </m:oMath>
                </a14:m>
                <a:r>
                  <a:rPr lang="en-US" sz="1800" dirty="0"/>
                  <a:t> is:</a:t>
                </a:r>
              </a:p>
              <a:p>
                <a:pPr marL="400050" lvl="1" indent="0">
                  <a:buNone/>
                </a:pPr>
                <a:endParaRPr lang="en-US" sz="1800" dirty="0"/>
              </a:p>
              <a:p>
                <a:pPr marL="400050" lvl="1" indent="0">
                  <a:buNone/>
                </a:pPr>
                <a:r>
                  <a:rPr lang="en-US" sz="1800" dirty="0"/>
                  <a:t>	</a:t>
                </a:r>
                <a14:m>
                  <m:oMath xmlns:m="http://schemas.openxmlformats.org/officeDocument/2006/math">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𝐸</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m:t>
                        </m:r>
                        <m:r>
                          <a:rPr lang="en-US" sz="2400" i="1" dirty="0">
                            <a:latin typeface="Cambria Math" panose="02040503050406030204" pitchFamily="18" charset="0"/>
                          </a:rPr>
                          <m:t>𝐸</m:t>
                        </m:r>
                        <m:r>
                          <a:rPr lang="en-US" sz="2400" i="1" dirty="0">
                            <a:latin typeface="Cambria Math" panose="02040503050406030204" pitchFamily="18" charset="0"/>
                          </a:rPr>
                          <m:t>|</m:t>
                        </m:r>
                      </m:num>
                      <m:den>
                        <m:r>
                          <a:rPr lang="en-US" sz="2400" i="1" dirty="0">
                            <a:latin typeface="Cambria Math" panose="02040503050406030204" pitchFamily="18" charset="0"/>
                          </a:rPr>
                          <m:t>|</m:t>
                        </m:r>
                        <m:r>
                          <a:rPr lang="en-US" sz="2400" i="1" dirty="0">
                            <a:latin typeface="Cambria Math" panose="02040503050406030204" pitchFamily="18" charset="0"/>
                          </a:rPr>
                          <m:t>𝑆</m:t>
                        </m:r>
                        <m:r>
                          <a:rPr lang="en-US" sz="2400" i="1" dirty="0">
                            <a:latin typeface="Cambria Math" panose="02040503050406030204" pitchFamily="18" charset="0"/>
                          </a:rPr>
                          <m:t>|</m:t>
                        </m:r>
                      </m:den>
                    </m:f>
                  </m:oMath>
                </a14:m>
                <a:r>
                  <a:rPr lang="en-US" sz="2400" dirty="0"/>
                  <a:t> </a:t>
                </a:r>
              </a:p>
              <a:p>
                <a:endParaRPr lang="en-US" dirty="0"/>
              </a:p>
            </p:txBody>
          </p:sp>
        </mc:Choice>
        <mc:Fallback xmlns="">
          <p:sp>
            <p:nvSpPr>
              <p:cNvPr id="9" name="TextBox 8">
                <a:extLst>
                  <a:ext uri="{FF2B5EF4-FFF2-40B4-BE49-F238E27FC236}">
                    <a16:creationId xmlns:a16="http://schemas.microsoft.com/office/drawing/2014/main" id="{FC0D6487-C116-FE73-7F8D-D25314FB448C}"/>
                  </a:ext>
                </a:extLst>
              </p:cNvPr>
              <p:cNvSpPr txBox="1">
                <a:spLocks noRot="1" noChangeAspect="1" noMove="1" noResize="1" noEditPoints="1" noAdjustHandles="1" noChangeArrowheads="1" noChangeShapeType="1" noTextEdit="1"/>
              </p:cNvSpPr>
              <p:nvPr/>
            </p:nvSpPr>
            <p:spPr>
              <a:xfrm>
                <a:off x="708618" y="2998305"/>
                <a:ext cx="6518699" cy="1507720"/>
              </a:xfrm>
              <a:prstGeom prst="rect">
                <a:avLst/>
              </a:prstGeom>
              <a:blipFill>
                <a:blip r:embed="rId2"/>
                <a:stretch>
                  <a:fillRect l="-777" t="-1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21D26C-4DFF-3BD7-CC56-A69D41DD9824}"/>
                  </a:ext>
                </a:extLst>
              </p:cNvPr>
              <p:cNvSpPr txBox="1"/>
              <p:nvPr/>
            </p:nvSpPr>
            <p:spPr>
              <a:xfrm>
                <a:off x="844295" y="5167311"/>
                <a:ext cx="6518699" cy="13716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buNone/>
                </a:pPr>
                <a:r>
                  <a:rPr lang="en-US" dirty="0"/>
                  <a:t>Probability of a single outcome in S is:</a:t>
                </a:r>
              </a:p>
              <a:p>
                <a:pPr marL="400050" lvl="1" indent="0">
                  <a:buNone/>
                </a:pPr>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m:t>
                        </m:r>
                        <m:r>
                          <a:rPr lang="en-US" sz="2400" i="1">
                            <a:latin typeface="Cambria Math" panose="02040503050406030204" pitchFamily="18" charset="0"/>
                          </a:rPr>
                          <m:t>𝑆</m:t>
                        </m:r>
                        <m:r>
                          <a:rPr lang="en-US" sz="2400" i="1">
                            <a:latin typeface="Cambria Math" panose="02040503050406030204" pitchFamily="18" charset="0"/>
                          </a:rPr>
                          <m:t>|</m:t>
                        </m:r>
                      </m:den>
                    </m:f>
                  </m:oMath>
                </a14:m>
                <a:r>
                  <a:rPr lang="en-US" dirty="0"/>
                  <a:t> </a:t>
                </a:r>
              </a:p>
            </p:txBody>
          </p:sp>
        </mc:Choice>
        <mc:Fallback xmlns="">
          <p:sp>
            <p:nvSpPr>
              <p:cNvPr id="10" name="TextBox 9">
                <a:extLst>
                  <a:ext uri="{FF2B5EF4-FFF2-40B4-BE49-F238E27FC236}">
                    <a16:creationId xmlns:a16="http://schemas.microsoft.com/office/drawing/2014/main" id="{1A21D26C-4DFF-3BD7-CC56-A69D41DD9824}"/>
                  </a:ext>
                </a:extLst>
              </p:cNvPr>
              <p:cNvSpPr txBox="1">
                <a:spLocks noRot="1" noChangeAspect="1" noMove="1" noResize="1" noEditPoints="1" noAdjustHandles="1" noChangeArrowheads="1" noChangeShapeType="1" noTextEdit="1"/>
              </p:cNvSpPr>
              <p:nvPr/>
            </p:nvSpPr>
            <p:spPr>
              <a:xfrm>
                <a:off x="844295" y="5167311"/>
                <a:ext cx="6518699" cy="1371600"/>
              </a:xfrm>
              <a:prstGeom prst="rect">
                <a:avLst/>
              </a:prstGeom>
              <a:blipFill>
                <a:blip r:embed="rId3"/>
                <a:stretch>
                  <a:fillRect l="-581" t="-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4D5E79-79ED-17A3-91C8-63922743C7D2}"/>
                  </a:ext>
                </a:extLst>
              </p:cNvPr>
              <p:cNvSpPr txBox="1"/>
              <p:nvPr/>
            </p:nvSpPr>
            <p:spPr>
              <a:xfrm>
                <a:off x="7848737" y="4981917"/>
                <a:ext cx="4067037" cy="13716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buNone/>
                </a:pPr>
                <a:r>
                  <a:rPr lang="en-US" sz="1600" dirty="0"/>
                  <a:t>Another way to think about it:</a:t>
                </a:r>
              </a:p>
              <a:p>
                <a:pPr marL="400050" lvl="1" indent="0">
                  <a:buNone/>
                </a:pPr>
                <a:endParaRPr lang="en-US" sz="1600" dirty="0"/>
              </a:p>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a:p>
                <a:endParaRPr lang="en-US" dirty="0"/>
              </a:p>
            </p:txBody>
          </p:sp>
        </mc:Choice>
        <mc:Fallback xmlns="">
          <p:sp>
            <p:nvSpPr>
              <p:cNvPr id="11" name="TextBox 10">
                <a:extLst>
                  <a:ext uri="{FF2B5EF4-FFF2-40B4-BE49-F238E27FC236}">
                    <a16:creationId xmlns:a16="http://schemas.microsoft.com/office/drawing/2014/main" id="{FF4D5E79-79ED-17A3-91C8-63922743C7D2}"/>
                  </a:ext>
                </a:extLst>
              </p:cNvPr>
              <p:cNvSpPr txBox="1">
                <a:spLocks noRot="1" noChangeAspect="1" noMove="1" noResize="1" noEditPoints="1" noAdjustHandles="1" noChangeArrowheads="1" noChangeShapeType="1" noTextEdit="1"/>
              </p:cNvSpPr>
              <p:nvPr/>
            </p:nvSpPr>
            <p:spPr>
              <a:xfrm>
                <a:off x="7848737" y="4981917"/>
                <a:ext cx="4067037" cy="1371600"/>
              </a:xfrm>
              <a:prstGeom prst="rect">
                <a:avLst/>
              </a:prstGeom>
              <a:blipFill>
                <a:blip r:embed="rId4"/>
                <a:stretch>
                  <a:fillRect l="-621" t="-9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FAE827B-1A0A-9F1F-FE2A-E2028B5803D0}"/>
              </a:ext>
            </a:extLst>
          </p:cNvPr>
          <p:cNvSpPr txBox="1"/>
          <p:nvPr/>
        </p:nvSpPr>
        <p:spPr>
          <a:xfrm>
            <a:off x="7362994" y="3105834"/>
            <a:ext cx="19659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t>This is known as the Laplace definition of probability</a:t>
            </a:r>
          </a:p>
        </p:txBody>
      </p:sp>
      <p:sp>
        <p:nvSpPr>
          <p:cNvPr id="7" name="Rectangle 6">
            <a:extLst>
              <a:ext uri="{FF2B5EF4-FFF2-40B4-BE49-F238E27FC236}">
                <a16:creationId xmlns:a16="http://schemas.microsoft.com/office/drawing/2014/main" id="{EF490666-EB37-49D7-83BF-DA7153971024}"/>
              </a:ext>
            </a:extLst>
          </p:cNvPr>
          <p:cNvSpPr/>
          <p:nvPr/>
        </p:nvSpPr>
        <p:spPr>
          <a:xfrm>
            <a:off x="5142832" y="3563670"/>
            <a:ext cx="2084485" cy="9550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The probability of an event is a number between 0 and 1</a:t>
            </a:r>
          </a:p>
        </p:txBody>
      </p:sp>
    </p:spTree>
    <p:extLst>
      <p:ext uri="{BB962C8B-B14F-4D97-AF65-F5344CB8AC3E}">
        <p14:creationId xmlns:p14="http://schemas.microsoft.com/office/powerpoint/2010/main" val="12155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FBF034-13F8-482A-A551-3B08E8C5285F}"/>
                  </a:ext>
                </a:extLst>
              </p:cNvPr>
              <p:cNvSpPr>
                <a:spLocks noGrp="1"/>
              </p:cNvSpPr>
              <p:nvPr>
                <p:ph idx="1"/>
              </p:nvPr>
            </p:nvSpPr>
            <p:spPr>
              <a:xfrm>
                <a:off x="259395" y="1181099"/>
                <a:ext cx="9433245" cy="5083176"/>
              </a:xfrm>
            </p:spPr>
            <p:txBody>
              <a:bodyPr/>
              <a:lstStyle/>
              <a:p>
                <a:pPr marL="0" indent="0">
                  <a:buNone/>
                </a:pPr>
                <a:r>
                  <a:rPr lang="en-US" dirty="0"/>
                  <a:t>Example:</a:t>
                </a:r>
              </a:p>
              <a:p>
                <a:pPr marL="0" indent="0">
                  <a:buNone/>
                </a:pPr>
                <a:r>
                  <a:rPr lang="en-US" dirty="0"/>
                  <a:t>Suppose a jar contains 9 Skittles, 4 </a:t>
                </a:r>
                <a:r>
                  <a:rPr lang="en-US" dirty="0">
                    <a:solidFill>
                      <a:srgbClr val="00B050"/>
                    </a:solidFill>
                  </a:rPr>
                  <a:t>green</a:t>
                </a:r>
                <a:r>
                  <a:rPr lang="en-US" dirty="0"/>
                  <a:t> and 5 </a:t>
                </a:r>
                <a:r>
                  <a:rPr lang="en-US" dirty="0">
                    <a:solidFill>
                      <a:srgbClr val="FF0000"/>
                    </a:solidFill>
                  </a:rPr>
                  <a:t>red</a:t>
                </a:r>
                <a:r>
                  <a:rPr lang="en-US" dirty="0"/>
                  <a:t>. What is the probability that a randomly chosen Skittle will be green?</a:t>
                </a:r>
              </a:p>
              <a:p>
                <a:pPr marL="0" indent="0">
                  <a:buNone/>
                </a:pPr>
                <a:r>
                  <a:rPr lang="en-US" dirty="0"/>
                  <a:t>Assume each skittle is equally likely to be chosen.</a:t>
                </a:r>
              </a:p>
              <a:p>
                <a:pPr marL="0" indent="0">
                  <a:buNone/>
                </a:pPr>
                <a:endParaRPr lang="en-US" dirty="0"/>
              </a:p>
              <a:p>
                <a:pPr marL="0" indent="0">
                  <a:buNone/>
                </a:pPr>
                <a:r>
                  <a:rPr lang="en-US" dirty="0"/>
                  <a:t>Sample space:  </a:t>
                </a:r>
                <a14:m>
                  <m:oMath xmlns:m="http://schemas.openxmlformats.org/officeDocument/2006/math">
                    <m:r>
                      <m:rPr>
                        <m:sty m:val="p"/>
                      </m:rPr>
                      <a:rPr lang="en-US" b="0" i="0" dirty="0" smtClean="0">
                        <a:latin typeface="Cambria Math" panose="02040503050406030204" pitchFamily="18" charset="0"/>
                      </a:rPr>
                      <m:t>S</m:t>
                    </m:r>
                    <m:r>
                      <a:rPr lang="en-US" b="0" i="0" dirty="0" smtClean="0">
                        <a:latin typeface="Cambria Math" panose="02040503050406030204" pitchFamily="18" charset="0"/>
                      </a:rPr>
                      <m:t>=</m:t>
                    </m:r>
                    <m:r>
                      <a:rPr lang="en-US" i="1" dirty="0" smtClean="0">
                        <a:latin typeface="Cambria Math" panose="02040503050406030204" pitchFamily="18" charset="0"/>
                      </a:rPr>
                      <m:t>{</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1, 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2, 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3, 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4, </m:t>
                    </m:r>
                    <m:r>
                      <a:rPr lang="en-US" i="1" dirty="0" smtClean="0">
                        <a:solidFill>
                          <a:srgbClr val="FF0000"/>
                        </a:solidFill>
                        <a:latin typeface="Cambria Math" panose="02040503050406030204" pitchFamily="18" charset="0"/>
                      </a:rPr>
                      <m:t>𝑟</m:t>
                    </m:r>
                    <m:r>
                      <a:rPr lang="en-US" i="1" dirty="0" smtClean="0">
                        <a:solidFill>
                          <a:srgbClr val="FF0000"/>
                        </a:solidFill>
                        <a:latin typeface="Cambria Math" panose="02040503050406030204" pitchFamily="18" charset="0"/>
                      </a:rPr>
                      <m:t>1, </m:t>
                    </m:r>
                    <m:r>
                      <a:rPr lang="en-US" i="1" dirty="0" smtClean="0">
                        <a:solidFill>
                          <a:srgbClr val="FF0000"/>
                        </a:solidFill>
                        <a:latin typeface="Cambria Math" panose="02040503050406030204" pitchFamily="18" charset="0"/>
                      </a:rPr>
                      <m:t>𝑟</m:t>
                    </m:r>
                    <m:r>
                      <a:rPr lang="en-US" i="1" dirty="0" smtClean="0">
                        <a:solidFill>
                          <a:srgbClr val="FF0000"/>
                        </a:solidFill>
                        <a:latin typeface="Cambria Math" panose="02040503050406030204" pitchFamily="18" charset="0"/>
                      </a:rPr>
                      <m:t>2, </m:t>
                    </m:r>
                    <m:r>
                      <a:rPr lang="en-US" i="1" dirty="0" smtClean="0">
                        <a:solidFill>
                          <a:srgbClr val="FF0000"/>
                        </a:solidFill>
                        <a:latin typeface="Cambria Math" panose="02040503050406030204" pitchFamily="18" charset="0"/>
                      </a:rPr>
                      <m:t>𝑟</m:t>
                    </m:r>
                    <m:r>
                      <a:rPr lang="en-US" i="1" dirty="0" smtClean="0">
                        <a:solidFill>
                          <a:srgbClr val="FF0000"/>
                        </a:solidFill>
                        <a:latin typeface="Cambria Math" panose="02040503050406030204" pitchFamily="18" charset="0"/>
                      </a:rPr>
                      <m:t>3, </m:t>
                    </m:r>
                    <m:r>
                      <a:rPr lang="en-US" i="1" dirty="0" smtClean="0">
                        <a:solidFill>
                          <a:srgbClr val="FF0000"/>
                        </a:solidFill>
                        <a:latin typeface="Cambria Math" panose="02040503050406030204" pitchFamily="18" charset="0"/>
                      </a:rPr>
                      <m:t>𝑟</m:t>
                    </m:r>
                    <m:r>
                      <a:rPr lang="en-US" i="1" dirty="0" smtClean="0">
                        <a:solidFill>
                          <a:srgbClr val="FF0000"/>
                        </a:solidFill>
                        <a:latin typeface="Cambria Math" panose="02040503050406030204" pitchFamily="18" charset="0"/>
                      </a:rPr>
                      <m:t>4, </m:t>
                    </m:r>
                    <m:r>
                      <a:rPr lang="en-US" i="1" dirty="0" smtClean="0">
                        <a:solidFill>
                          <a:srgbClr val="FF0000"/>
                        </a:solidFill>
                        <a:latin typeface="Cambria Math" panose="02040503050406030204" pitchFamily="18" charset="0"/>
                      </a:rPr>
                      <m:t>𝑟</m:t>
                    </m:r>
                    <m:r>
                      <a:rPr lang="en-US" b="0" i="1" dirty="0" smtClean="0">
                        <a:solidFill>
                          <a:srgbClr val="FF0000"/>
                        </a:solidFill>
                        <a:latin typeface="Cambria Math" panose="02040503050406030204" pitchFamily="18" charset="0"/>
                      </a:rPr>
                      <m:t>5</m:t>
                    </m:r>
                    <m:r>
                      <a:rPr lang="en-US" i="1" dirty="0" smtClean="0">
                        <a:latin typeface="Cambria Math" panose="02040503050406030204" pitchFamily="18" charset="0"/>
                      </a:rPr>
                      <m:t>}</m:t>
                    </m:r>
                  </m:oMath>
                </a14:m>
                <a:endParaRPr lang="en-US" dirty="0"/>
              </a:p>
              <a:p>
                <a:pPr marL="0" indent="0">
                  <a:buNone/>
                </a:pPr>
                <a:r>
                  <a:rPr lang="en-US" dirty="0"/>
                  <a:t>Event:  </a:t>
                </a:r>
                <a14:m>
                  <m:oMath xmlns:m="http://schemas.openxmlformats.org/officeDocument/2006/math">
                    <m:r>
                      <m:rPr>
                        <m:sty m:val="p"/>
                      </m:rPr>
                      <a:rPr lang="en-US" b="0" i="0" dirty="0" smtClean="0">
                        <a:latin typeface="Cambria Math" panose="02040503050406030204" pitchFamily="18" charset="0"/>
                      </a:rPr>
                      <m:t>E</m:t>
                    </m:r>
                    <m:r>
                      <a:rPr lang="en-US" b="0" i="0" dirty="0" smtClean="0">
                        <a:latin typeface="Cambria Math" panose="02040503050406030204" pitchFamily="18" charset="0"/>
                      </a:rPr>
                      <m:t>=</m:t>
                    </m:r>
                    <m:r>
                      <a:rPr lang="en-US" i="1" dirty="0" smtClean="0">
                        <a:latin typeface="Cambria Math" panose="02040503050406030204" pitchFamily="18" charset="0"/>
                      </a:rPr>
                      <m:t>{</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1, 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2, 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3, 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4}</m:t>
                    </m:r>
                  </m:oMath>
                </a14:m>
                <a:endParaRPr lang="en-US" dirty="0"/>
              </a:p>
              <a:p>
                <a:pPr marL="0" indent="0">
                  <a:buNone/>
                </a:pPr>
                <a:endParaRPr lang="en-US" i="1" dirty="0">
                  <a:latin typeface="Cambria Math" panose="02040503050406030204" pitchFamily="18" charset="0"/>
                </a:endParaRPr>
              </a:p>
              <a:p>
                <a:pPr marL="0" indent="0">
                  <a:buNone/>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𝐸</m:t>
                        </m:r>
                      </m:e>
                    </m:d>
                    <m:r>
                      <a:rPr lang="en-US" i="1" dirty="0" smtClean="0">
                        <a:latin typeface="Cambria Math" panose="02040503050406030204" pitchFamily="18" charset="0"/>
                      </a:rPr>
                      <m:t>=</m:t>
                    </m:r>
                    <m:f>
                      <m:fPr>
                        <m:ctrlPr>
                          <a:rPr lang="en-US" b="0" i="1" dirty="0" smtClean="0">
                            <a:latin typeface="Cambria Math" panose="02040503050406030204" pitchFamily="18" charset="0"/>
                          </a:rPr>
                        </m:ctrlPr>
                      </m:fPr>
                      <m:num>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𝐸</m:t>
                            </m:r>
                          </m:e>
                        </m:d>
                      </m:num>
                      <m:den>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den>
                    </m:f>
                    <m:r>
                      <a:rPr lang="en-US" i="1" dirty="0">
                        <a:latin typeface="Cambria Math" panose="02040503050406030204" pitchFamily="18" charset="0"/>
                      </a:rPr>
                      <m:t> =</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9</m:t>
                        </m:r>
                      </m:den>
                    </m:f>
                    <m:r>
                      <a:rPr lang="en-US" i="1" dirty="0">
                        <a:latin typeface="Cambria Math" panose="02040503050406030204" pitchFamily="18" charset="0"/>
                      </a:rPr>
                      <m:t>= 0.444444</m:t>
                    </m:r>
                    <m:r>
                      <a:rPr lang="en-US" b="0" i="1" dirty="0" smtClean="0">
                        <a:latin typeface="Cambria Math" panose="02040503050406030204" pitchFamily="18" charset="0"/>
                      </a:rPr>
                      <m:t>…</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1FBF034-13F8-482A-A551-3B08E8C5285F}"/>
                  </a:ext>
                </a:extLst>
              </p:cNvPr>
              <p:cNvSpPr>
                <a:spLocks noGrp="1" noRot="1" noChangeAspect="1" noMove="1" noResize="1" noEditPoints="1" noAdjustHandles="1" noChangeArrowheads="1" noChangeShapeType="1" noTextEdit="1"/>
              </p:cNvSpPr>
              <p:nvPr>
                <p:ph idx="1"/>
              </p:nvPr>
            </p:nvSpPr>
            <p:spPr>
              <a:xfrm>
                <a:off x="259395" y="1181099"/>
                <a:ext cx="9433245" cy="5083176"/>
              </a:xfrm>
              <a:blipFill>
                <a:blip r:embed="rId2"/>
                <a:stretch>
                  <a:fillRect l="-1344" t="-2244" r="-10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453A1C9-08FB-44BB-9D62-58DBAD7A19A9}"/>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pic>
        <p:nvPicPr>
          <p:cNvPr id="3074" name="Picture 2" descr="Skittles Bulk Candy for Vending - CandyMachines.com">
            <a:extLst>
              <a:ext uri="{FF2B5EF4-FFF2-40B4-BE49-F238E27FC236}">
                <a16:creationId xmlns:a16="http://schemas.microsoft.com/office/drawing/2014/main" id="{F305981C-9C1E-4A6B-91A5-6C1559AD3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497" y="0"/>
            <a:ext cx="2413000" cy="2413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384D8995-8BD3-1BDA-40D2-CF5E3512572C}"/>
              </a:ext>
            </a:extLst>
          </p:cNvPr>
          <p:cNvCxnSpPr>
            <a:cxnSpLocks/>
          </p:cNvCxnSpPr>
          <p:nvPr/>
        </p:nvCxnSpPr>
        <p:spPr>
          <a:xfrm flipH="1" flipV="1">
            <a:off x="7466154" y="4046081"/>
            <a:ext cx="1187757" cy="17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C40B9B5-0E46-0C78-612E-CFB59189EBD4}"/>
              </a:ext>
            </a:extLst>
          </p:cNvPr>
          <p:cNvCxnSpPr>
            <a:cxnSpLocks/>
          </p:cNvCxnSpPr>
          <p:nvPr/>
        </p:nvCxnSpPr>
        <p:spPr>
          <a:xfrm flipH="1" flipV="1">
            <a:off x="4703786" y="4082601"/>
            <a:ext cx="1931788"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196367-FC8C-81DE-1B1D-BA3D9982587E}"/>
              </a:ext>
            </a:extLst>
          </p:cNvPr>
          <p:cNvSpPr txBox="1"/>
          <p:nvPr/>
        </p:nvSpPr>
        <p:spPr>
          <a:xfrm>
            <a:off x="8653911" y="4053383"/>
            <a:ext cx="2656496" cy="369332"/>
          </a:xfrm>
          <a:prstGeom prst="rect">
            <a:avLst/>
          </a:prstGeom>
          <a:noFill/>
        </p:spPr>
        <p:txBody>
          <a:bodyPr wrap="none" rtlCol="0">
            <a:spAutoFit/>
          </a:bodyPr>
          <a:lstStyle/>
          <a:p>
            <a:r>
              <a:rPr lang="en-US" dirty="0"/>
              <a:t>All possible outcomes.</a:t>
            </a:r>
          </a:p>
        </p:txBody>
      </p:sp>
      <p:sp>
        <p:nvSpPr>
          <p:cNvPr id="14" name="TextBox 13">
            <a:extLst>
              <a:ext uri="{FF2B5EF4-FFF2-40B4-BE49-F238E27FC236}">
                <a16:creationId xmlns:a16="http://schemas.microsoft.com/office/drawing/2014/main" id="{82E926EA-2DE2-7FC3-C5CE-DF59F93DEFB5}"/>
              </a:ext>
            </a:extLst>
          </p:cNvPr>
          <p:cNvSpPr txBox="1"/>
          <p:nvPr/>
        </p:nvSpPr>
        <p:spPr>
          <a:xfrm>
            <a:off x="6256214" y="4680397"/>
            <a:ext cx="4267006" cy="923330"/>
          </a:xfrm>
          <a:prstGeom prst="rect">
            <a:avLst/>
          </a:prstGeom>
          <a:noFill/>
        </p:spPr>
        <p:txBody>
          <a:bodyPr wrap="square" rtlCol="0">
            <a:spAutoFit/>
          </a:bodyPr>
          <a:lstStyle/>
          <a:p>
            <a:r>
              <a:rPr lang="en-US" dirty="0"/>
              <a:t>A subset of the sample space. Each represents the outcome of a green skittle.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EDF275-29C3-B1E4-DB52-1855D6F6E43E}"/>
                  </a:ext>
                </a:extLst>
              </p:cNvPr>
              <p:cNvSpPr txBox="1"/>
              <p:nvPr/>
            </p:nvSpPr>
            <p:spPr>
              <a:xfrm>
                <a:off x="10523220" y="6323228"/>
                <a:ext cx="2153652" cy="530594"/>
              </a:xfrm>
              <a:prstGeom prst="rect">
                <a:avLst/>
              </a:prstGeom>
              <a:noFill/>
            </p:spPr>
            <p:txBody>
              <a:bodyPr wrap="square">
                <a:spAutoFit/>
              </a:bodyPr>
              <a:lstStyle/>
              <a:p>
                <a:pPr marL="400050" lvl="1" indent="0">
                  <a:buNone/>
                </a:pPr>
                <a:r>
                  <a:rPr lang="en-US" sz="1400" dirty="0"/>
                  <a:t>	</a:t>
                </a:r>
                <a14:m>
                  <m:oMath xmlns:m="http://schemas.openxmlformats.org/officeDocument/2006/math">
                    <m:r>
                      <a:rPr lang="en-US" sz="1800" i="1" dirty="0">
                        <a:latin typeface="Cambria Math" panose="02040503050406030204" pitchFamily="18" charset="0"/>
                      </a:rPr>
                      <m:t>𝑃</m:t>
                    </m:r>
                    <m:d>
                      <m:dPr>
                        <m:ctrlPr>
                          <a:rPr lang="en-US" sz="1800" i="1" dirty="0">
                            <a:latin typeface="Cambria Math" panose="02040503050406030204" pitchFamily="18" charset="0"/>
                          </a:rPr>
                        </m:ctrlPr>
                      </m:dPr>
                      <m:e>
                        <m:r>
                          <a:rPr lang="en-US" sz="1800" i="1" dirty="0">
                            <a:latin typeface="Cambria Math" panose="02040503050406030204" pitchFamily="18" charset="0"/>
                          </a:rPr>
                          <m:t>𝐸</m:t>
                        </m:r>
                      </m:e>
                    </m:d>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m:t>
                        </m:r>
                        <m:r>
                          <a:rPr lang="en-US" sz="1800" i="1" dirty="0">
                            <a:latin typeface="Cambria Math" panose="02040503050406030204" pitchFamily="18" charset="0"/>
                          </a:rPr>
                          <m:t>𝐸</m:t>
                        </m:r>
                        <m:r>
                          <a:rPr lang="en-US" sz="1800" i="1" dirty="0">
                            <a:latin typeface="Cambria Math" panose="02040503050406030204" pitchFamily="18" charset="0"/>
                          </a:rPr>
                          <m:t>|</m:t>
                        </m:r>
                      </m:num>
                      <m:den>
                        <m:r>
                          <a:rPr lang="en-US" sz="1800" i="1" dirty="0">
                            <a:latin typeface="Cambria Math" panose="02040503050406030204" pitchFamily="18" charset="0"/>
                          </a:rPr>
                          <m:t>|</m:t>
                        </m:r>
                        <m:r>
                          <a:rPr lang="en-US" sz="1800" i="1" dirty="0">
                            <a:latin typeface="Cambria Math" panose="02040503050406030204" pitchFamily="18" charset="0"/>
                          </a:rPr>
                          <m:t>𝑆</m:t>
                        </m:r>
                        <m:r>
                          <a:rPr lang="en-US" sz="1800" i="1" dirty="0">
                            <a:latin typeface="Cambria Math" panose="02040503050406030204" pitchFamily="18" charset="0"/>
                          </a:rPr>
                          <m:t>|</m:t>
                        </m:r>
                      </m:den>
                    </m:f>
                  </m:oMath>
                </a14:m>
                <a:r>
                  <a:rPr lang="en-US" sz="1800" dirty="0"/>
                  <a:t> </a:t>
                </a:r>
              </a:p>
            </p:txBody>
          </p:sp>
        </mc:Choice>
        <mc:Fallback xmlns="">
          <p:sp>
            <p:nvSpPr>
              <p:cNvPr id="6" name="TextBox 5">
                <a:extLst>
                  <a:ext uri="{FF2B5EF4-FFF2-40B4-BE49-F238E27FC236}">
                    <a16:creationId xmlns:a16="http://schemas.microsoft.com/office/drawing/2014/main" id="{A5EDF275-29C3-B1E4-DB52-1855D6F6E43E}"/>
                  </a:ext>
                </a:extLst>
              </p:cNvPr>
              <p:cNvSpPr txBox="1">
                <a:spLocks noRot="1" noChangeAspect="1" noMove="1" noResize="1" noEditPoints="1" noAdjustHandles="1" noChangeArrowheads="1" noChangeShapeType="1" noTextEdit="1"/>
              </p:cNvSpPr>
              <p:nvPr/>
            </p:nvSpPr>
            <p:spPr>
              <a:xfrm>
                <a:off x="10523220" y="6323228"/>
                <a:ext cx="2153652" cy="530594"/>
              </a:xfrm>
              <a:prstGeom prst="rect">
                <a:avLst/>
              </a:prstGeom>
              <a:blipFill>
                <a:blip r:embed="rId4"/>
                <a:stretch>
                  <a:fillRect b="-4651"/>
                </a:stretch>
              </a:blipFill>
            </p:spPr>
            <p:txBody>
              <a:bodyPr/>
              <a:lstStyle/>
              <a:p>
                <a:r>
                  <a:rPr lang="en-US">
                    <a:noFill/>
                  </a:rPr>
                  <a:t> </a:t>
                </a:r>
              </a:p>
            </p:txBody>
          </p:sp>
        </mc:Fallback>
      </mc:AlternateContent>
    </p:spTree>
    <p:extLst>
      <p:ext uri="{BB962C8B-B14F-4D97-AF65-F5344CB8AC3E}">
        <p14:creationId xmlns:p14="http://schemas.microsoft.com/office/powerpoint/2010/main" val="12629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C81B1E-9E89-801C-C357-924DE6EDC9CF}"/>
                  </a:ext>
                </a:extLst>
              </p:cNvPr>
              <p:cNvSpPr>
                <a:spLocks noGrp="1"/>
              </p:cNvSpPr>
              <p:nvPr>
                <p:ph idx="1"/>
              </p:nvPr>
            </p:nvSpPr>
            <p:spPr>
              <a:xfrm>
                <a:off x="419917" y="426249"/>
                <a:ext cx="11216247" cy="6136022"/>
              </a:xfrm>
            </p:spPr>
            <p:txBody>
              <a:bodyPr/>
              <a:lstStyle/>
              <a:p>
                <a:pPr marL="0" indent="0">
                  <a:buNone/>
                </a:pPr>
                <a:r>
                  <a:rPr lang="en-US" dirty="0"/>
                  <a:t>What is the probability that when two dice are rolled, the sum of the dice is 7?</a:t>
                </a:r>
              </a:p>
              <a:p>
                <a:pPr marL="0" indent="0">
                  <a:buNone/>
                </a:pPr>
                <a:endParaRPr lang="en-US" dirty="0"/>
              </a:p>
              <a:p>
                <a:pPr marL="0" indent="0">
                  <a:buNone/>
                </a:pPr>
                <a:r>
                  <a:rPr lang="en-US" dirty="0"/>
                  <a:t>What is the sample space </a:t>
                </a:r>
                <a14:m>
                  <m:oMath xmlns:m="http://schemas.openxmlformats.org/officeDocument/2006/math">
                    <m:r>
                      <a:rPr lang="en-US" b="0" i="1" smtClean="0">
                        <a:latin typeface="Cambria Math" panose="02040503050406030204" pitchFamily="18" charset="0"/>
                      </a:rPr>
                      <m:t>𝑆</m:t>
                    </m:r>
                  </m:oMath>
                </a14:m>
                <a:r>
                  <a:rPr lang="en-US" dirty="0"/>
                  <a:t>? </a:t>
                </a:r>
              </a:p>
              <a:p>
                <a:pPr marL="0" inden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1,2,3,4,5,6</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1,2,3,4,5,6</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1,3</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6,5</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6,6</m:t>
                            </m:r>
                          </m:e>
                        </m:d>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=36</m:t>
                    </m:r>
                  </m:oMath>
                </a14:m>
                <a:r>
                  <a:rPr lang="en-US" dirty="0"/>
                  <a:t> </a:t>
                </a:r>
              </a:p>
              <a:p>
                <a:pPr marL="0" indent="0">
                  <a:buNone/>
                </a:pPr>
                <a:endParaRPr lang="en-US" dirty="0"/>
              </a:p>
              <a:p>
                <a:pPr marL="0" indent="0">
                  <a:buNone/>
                </a:pPr>
                <a:r>
                  <a:rPr lang="en-US" dirty="0"/>
                  <a:t>What is the event space?</a:t>
                </a:r>
              </a:p>
              <a:p>
                <a:pPr marL="0" indent="0">
                  <a:buNone/>
                </a:pP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1,6</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2,5</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4,3</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5,2</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6,1</m:t>
                            </m:r>
                          </m:e>
                        </m:d>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=6</m:t>
                    </m:r>
                  </m:oMath>
                </a14:m>
                <a:r>
                  <a:rPr lang="en-US" dirty="0"/>
                  <a:t> </a:t>
                </a:r>
              </a:p>
              <a:p>
                <a:pPr marL="342900" indent="-342900">
                  <a:buAutoNum type="arabicPeriod"/>
                </a:pPr>
                <a:endParaRPr lang="en-US" dirty="0"/>
              </a:p>
            </p:txBody>
          </p:sp>
        </mc:Choice>
        <mc:Fallback xmlns="">
          <p:sp>
            <p:nvSpPr>
              <p:cNvPr id="3" name="Content Placeholder 2">
                <a:extLst>
                  <a:ext uri="{FF2B5EF4-FFF2-40B4-BE49-F238E27FC236}">
                    <a16:creationId xmlns:a16="http://schemas.microsoft.com/office/drawing/2014/main" id="{9BC81B1E-9E89-801C-C357-924DE6EDC9CF}"/>
                  </a:ext>
                </a:extLst>
              </p:cNvPr>
              <p:cNvSpPr>
                <a:spLocks noGrp="1" noRot="1" noChangeAspect="1" noMove="1" noResize="1" noEditPoints="1" noAdjustHandles="1" noChangeArrowheads="1" noChangeShapeType="1" noTextEdit="1"/>
              </p:cNvSpPr>
              <p:nvPr>
                <p:ph idx="1"/>
              </p:nvPr>
            </p:nvSpPr>
            <p:spPr>
              <a:xfrm>
                <a:off x="419917" y="426249"/>
                <a:ext cx="11216247" cy="6136022"/>
              </a:xfrm>
              <a:blipFill>
                <a:blip r:embed="rId2"/>
                <a:stretch>
                  <a:fillRect l="-1131" t="-1653" r="-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526A6F-5B55-01C3-4BEC-0AF781D98AB4}"/>
                  </a:ext>
                </a:extLst>
              </p:cNvPr>
              <p:cNvSpPr txBox="1"/>
              <p:nvPr/>
            </p:nvSpPr>
            <p:spPr>
              <a:xfrm>
                <a:off x="2693887" y="5563115"/>
                <a:ext cx="1727139" cy="8686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num>
                        <m:den>
                          <m:r>
                            <a:rPr lang="en-US" sz="2400" b="0" i="1" smtClean="0">
                              <a:latin typeface="Cambria Math" panose="02040503050406030204" pitchFamily="18" charset="0"/>
                            </a:rPr>
                            <m:t>|</m:t>
                          </m:r>
                          <m:r>
                            <a:rPr lang="en-US" sz="2400" b="0" i="1" smtClean="0">
                              <a:latin typeface="Cambria Math" panose="02040503050406030204" pitchFamily="18" charset="0"/>
                            </a:rPr>
                            <m:t>𝑆</m:t>
                          </m:r>
                          <m:r>
                            <a:rPr lang="en-US" sz="2400" b="0" i="1" smtClean="0">
                              <a:latin typeface="Cambria Math" panose="02040503050406030204" pitchFamily="18" charset="0"/>
                            </a:rPr>
                            <m:t>|</m:t>
                          </m:r>
                        </m:den>
                      </m:f>
                    </m:oMath>
                  </m:oMathPara>
                </a14:m>
                <a:endParaRPr lang="en-US" sz="2400" dirty="0"/>
              </a:p>
            </p:txBody>
          </p:sp>
        </mc:Choice>
        <mc:Fallback xmlns="">
          <p:sp>
            <p:nvSpPr>
              <p:cNvPr id="4" name="TextBox 3">
                <a:extLst>
                  <a:ext uri="{FF2B5EF4-FFF2-40B4-BE49-F238E27FC236}">
                    <a16:creationId xmlns:a16="http://schemas.microsoft.com/office/drawing/2014/main" id="{C5526A6F-5B55-01C3-4BEC-0AF781D98AB4}"/>
                  </a:ext>
                </a:extLst>
              </p:cNvPr>
              <p:cNvSpPr txBox="1">
                <a:spLocks noRot="1" noChangeAspect="1" noMove="1" noResize="1" noEditPoints="1" noAdjustHandles="1" noChangeArrowheads="1" noChangeShapeType="1" noTextEdit="1"/>
              </p:cNvSpPr>
              <p:nvPr/>
            </p:nvSpPr>
            <p:spPr>
              <a:xfrm>
                <a:off x="2693887" y="5563115"/>
                <a:ext cx="1727139" cy="868636"/>
              </a:xfrm>
              <a:prstGeom prst="rect">
                <a:avLst/>
              </a:prstGeom>
              <a:blipFill>
                <a:blip r:embed="rId3"/>
                <a:stretch>
                  <a:fillRect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11FA28-2D68-EF07-9161-DA6757E4E9B6}"/>
                  </a:ext>
                </a:extLst>
              </p:cNvPr>
              <p:cNvSpPr txBox="1"/>
              <p:nvPr/>
            </p:nvSpPr>
            <p:spPr>
              <a:xfrm>
                <a:off x="4293010" y="5590547"/>
                <a:ext cx="1494255"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m:t>
                          </m:r>
                        </m:num>
                        <m:den>
                          <m:r>
                            <a:rPr lang="en-US" sz="2400" b="0" i="1" smtClean="0">
                              <a:latin typeface="Cambria Math" panose="02040503050406030204" pitchFamily="18" charset="0"/>
                            </a:rPr>
                            <m:t>36</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6</m:t>
                          </m:r>
                        </m:den>
                      </m:f>
                    </m:oMath>
                  </m:oMathPara>
                </a14:m>
                <a:endParaRPr lang="en-US" sz="2400" dirty="0"/>
              </a:p>
            </p:txBody>
          </p:sp>
        </mc:Choice>
        <mc:Fallback xmlns="">
          <p:sp>
            <p:nvSpPr>
              <p:cNvPr id="5" name="TextBox 4">
                <a:extLst>
                  <a:ext uri="{FF2B5EF4-FFF2-40B4-BE49-F238E27FC236}">
                    <a16:creationId xmlns:a16="http://schemas.microsoft.com/office/drawing/2014/main" id="{8611FA28-2D68-EF07-9161-DA6757E4E9B6}"/>
                  </a:ext>
                </a:extLst>
              </p:cNvPr>
              <p:cNvSpPr txBox="1">
                <a:spLocks noRot="1" noChangeAspect="1" noMove="1" noResize="1" noEditPoints="1" noAdjustHandles="1" noChangeArrowheads="1" noChangeShapeType="1" noTextEdit="1"/>
              </p:cNvSpPr>
              <p:nvPr/>
            </p:nvSpPr>
            <p:spPr>
              <a:xfrm>
                <a:off x="4293010" y="5590547"/>
                <a:ext cx="1494255" cy="786177"/>
              </a:xfrm>
              <a:prstGeom prst="rect">
                <a:avLst/>
              </a:prstGeom>
              <a:blipFill>
                <a:blip r:embed="rId4"/>
                <a:stretch>
                  <a:fillRect b="-4762"/>
                </a:stretch>
              </a:blipFill>
            </p:spPr>
            <p:txBody>
              <a:bodyPr/>
              <a:lstStyle/>
              <a:p>
                <a:r>
                  <a:rPr lang="en-US">
                    <a:noFill/>
                  </a:rPr>
                  <a:t> </a:t>
                </a:r>
              </a:p>
            </p:txBody>
          </p:sp>
        </mc:Fallback>
      </mc:AlternateContent>
      <p:pic>
        <p:nvPicPr>
          <p:cNvPr id="7" name="Graphic 6" descr="Dice outline">
            <a:extLst>
              <a:ext uri="{FF2B5EF4-FFF2-40B4-BE49-F238E27FC236}">
                <a16:creationId xmlns:a16="http://schemas.microsoft.com/office/drawing/2014/main" id="{E0D1119B-0672-CFE9-9DF6-AA8665E64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29842" y="862718"/>
            <a:ext cx="2206323" cy="2206323"/>
          </a:xfrm>
          <a:prstGeom prst="rect">
            <a:avLst/>
          </a:prstGeom>
        </p:spPr>
      </p:pic>
      <p:sp>
        <p:nvSpPr>
          <p:cNvPr id="6" name="TextBox 5">
            <a:extLst>
              <a:ext uri="{FF2B5EF4-FFF2-40B4-BE49-F238E27FC236}">
                <a16:creationId xmlns:a16="http://schemas.microsoft.com/office/drawing/2014/main" id="{D8BDD63D-97BE-EE65-A1E1-0808A3448EBE}"/>
              </a:ext>
            </a:extLst>
          </p:cNvPr>
          <p:cNvSpPr txBox="1"/>
          <p:nvPr/>
        </p:nvSpPr>
        <p:spPr>
          <a:xfrm>
            <a:off x="9253728" y="6263640"/>
            <a:ext cx="1906291" cy="369332"/>
          </a:xfrm>
          <a:prstGeom prst="rect">
            <a:avLst/>
          </a:prstGeom>
          <a:noFill/>
        </p:spPr>
        <p:txBody>
          <a:bodyPr wrap="none" rtlCol="0">
            <a:spAutoFit/>
          </a:bodyPr>
          <a:lstStyle/>
          <a:p>
            <a:r>
              <a:rPr lang="en-US" dirty="0">
                <a:hlinkClick r:id="rId7"/>
              </a:rPr>
              <a:t>Python example</a:t>
            </a:r>
            <a:endParaRPr lang="en-US" dirty="0"/>
          </a:p>
        </p:txBody>
      </p:sp>
      <p:pic>
        <p:nvPicPr>
          <p:cNvPr id="2050" name="Picture 2" descr="31 Best Catan Accessories, Upgrades, and Gifts!">
            <a:extLst>
              <a:ext uri="{FF2B5EF4-FFF2-40B4-BE49-F238E27FC236}">
                <a16:creationId xmlns:a16="http://schemas.microsoft.com/office/drawing/2014/main" id="{666EA3EE-9D40-8E21-162A-4F60FFF45B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8063" y="2906488"/>
            <a:ext cx="2604020" cy="17328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tistics of Dice Throw">
            <a:extLst>
              <a:ext uri="{FF2B5EF4-FFF2-40B4-BE49-F238E27FC236}">
                <a16:creationId xmlns:a16="http://schemas.microsoft.com/office/drawing/2014/main" id="{56317279-F115-AD16-BE71-463B1DBDC5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9442" y="4627704"/>
            <a:ext cx="3876944" cy="163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94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BDB81B0-BA5E-9093-C505-3F33B2AA4E04}"/>
                  </a:ext>
                </a:extLst>
              </p:cNvPr>
              <p:cNvSpPr>
                <a:spLocks noGrp="1"/>
              </p:cNvSpPr>
              <p:nvPr>
                <p:ph idx="1"/>
              </p:nvPr>
            </p:nvSpPr>
            <p:spPr>
              <a:xfrm>
                <a:off x="419917" y="426249"/>
                <a:ext cx="11338643" cy="6136022"/>
              </a:xfrm>
            </p:spPr>
            <p:txBody>
              <a:bodyPr/>
              <a:lstStyle/>
              <a:p>
                <a:r>
                  <a:rPr lang="en-US" dirty="0"/>
                  <a:t>What is the probability of correctly guessing a 4-digit number?</a:t>
                </a:r>
              </a:p>
              <a:p>
                <a:endParaRPr lang="en-US" dirty="0"/>
              </a:p>
              <a:p>
                <a:r>
                  <a:rPr lang="en-US" dirty="0"/>
                  <a:t>How many possible choices? </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=10,000</m:t>
                    </m:r>
                  </m:oMath>
                </a14:m>
                <a:r>
                  <a:rPr lang="en-US" dirty="0"/>
                  <a:t> </a:t>
                </a:r>
              </a:p>
              <a:p>
                <a:r>
                  <a:rPr lang="en-US" dirty="0"/>
                  <a:t>This is the size of the sample space.</a:t>
                </a:r>
              </a:p>
              <a:p>
                <a:r>
                  <a:rPr lang="en-US" dirty="0"/>
                  <a:t>The size of the event space is 1...the event that the correct number is guessed.</a:t>
                </a:r>
              </a:p>
              <a:p>
                <a:r>
                  <a:rPr lang="en-US" dirty="0"/>
                  <a:t>Probability of correctly choosing a single 4-digit number is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10000</m:t>
                        </m:r>
                      </m:den>
                    </m:f>
                    <m:r>
                      <a:rPr lang="en-US" b="0" i="1" smtClean="0">
                        <a:latin typeface="Cambria Math" panose="02040503050406030204" pitchFamily="18" charset="0"/>
                      </a:rPr>
                      <m:t>= .0001</m:t>
                    </m:r>
                  </m:oMath>
                </a14:m>
                <a:endParaRPr lang="en-US" dirty="0"/>
              </a:p>
              <a:p>
                <a:endParaRPr lang="en-US" dirty="0"/>
              </a:p>
              <a:p>
                <a:r>
                  <a:rPr lang="en-US" dirty="0"/>
                  <a:t>What is the probability of correctly choosing only 3 of the 4 digits?</a:t>
                </a:r>
              </a:p>
              <a:p>
                <a:endParaRPr lang="en-US" dirty="0"/>
              </a:p>
              <a:p>
                <a:endParaRPr lang="en-US" dirty="0"/>
              </a:p>
            </p:txBody>
          </p:sp>
        </mc:Choice>
        <mc:Fallback xmlns="">
          <p:sp>
            <p:nvSpPr>
              <p:cNvPr id="2" name="Content Placeholder 1">
                <a:extLst>
                  <a:ext uri="{FF2B5EF4-FFF2-40B4-BE49-F238E27FC236}">
                    <a16:creationId xmlns:a16="http://schemas.microsoft.com/office/drawing/2014/main" id="{FBDB81B0-BA5E-9093-C505-3F33B2AA4E04}"/>
                  </a:ext>
                </a:extLst>
              </p:cNvPr>
              <p:cNvSpPr>
                <a:spLocks noGrp="1" noRot="1" noChangeAspect="1" noMove="1" noResize="1" noEditPoints="1" noAdjustHandles="1" noChangeArrowheads="1" noChangeShapeType="1" noTextEdit="1"/>
              </p:cNvSpPr>
              <p:nvPr>
                <p:ph idx="1"/>
              </p:nvPr>
            </p:nvSpPr>
            <p:spPr>
              <a:xfrm>
                <a:off x="419917" y="426249"/>
                <a:ext cx="11338643" cy="6136022"/>
              </a:xfrm>
              <a:blipFill>
                <a:blip r:embed="rId2"/>
                <a:stretch>
                  <a:fillRect l="-1120" t="-16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01A9771-F91E-9FD0-7C7A-73C127130140}"/>
              </a:ext>
            </a:extLst>
          </p:cNvPr>
          <p:cNvGrpSpPr/>
          <p:nvPr/>
        </p:nvGrpSpPr>
        <p:grpSpPr>
          <a:xfrm>
            <a:off x="5683844" y="1380980"/>
            <a:ext cx="2434316" cy="1015663"/>
            <a:chOff x="5039081" y="859982"/>
            <a:chExt cx="2434316" cy="1015663"/>
          </a:xfrm>
        </p:grpSpPr>
        <p:sp>
          <p:nvSpPr>
            <p:cNvPr id="9" name="TextBox 8">
              <a:extLst>
                <a:ext uri="{FF2B5EF4-FFF2-40B4-BE49-F238E27FC236}">
                  <a16:creationId xmlns:a16="http://schemas.microsoft.com/office/drawing/2014/main" id="{C7996C90-AA16-0D0A-3D2E-08B8AC8F88E1}"/>
                </a:ext>
              </a:extLst>
            </p:cNvPr>
            <p:cNvSpPr txBox="1"/>
            <p:nvPr/>
          </p:nvSpPr>
          <p:spPr>
            <a:xfrm>
              <a:off x="5110250" y="859982"/>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2EF4B9-2F41-E001-DC77-ACA40D40D07E}"/>
                    </a:ext>
                  </a:extLst>
                </p:cNvPr>
                <p:cNvSpPr txBox="1"/>
                <p:nvPr/>
              </p:nvSpPr>
              <p:spPr>
                <a:xfrm>
                  <a:off x="5039081" y="1285539"/>
                  <a:ext cx="2433808"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10⋅ 10⋅10⋅ 10</m:t>
                      </m:r>
                    </m:oMath>
                  </a14:m>
                  <a:r>
                    <a:rPr lang="en-US" sz="2400" dirty="0"/>
                    <a:t> </a:t>
                  </a:r>
                </a:p>
              </p:txBody>
            </p:sp>
          </mc:Choice>
          <mc:Fallback xmlns="">
            <p:sp>
              <p:nvSpPr>
                <p:cNvPr id="10" name="TextBox 9">
                  <a:extLst>
                    <a:ext uri="{FF2B5EF4-FFF2-40B4-BE49-F238E27FC236}">
                      <a16:creationId xmlns:a16="http://schemas.microsoft.com/office/drawing/2014/main" id="{852EF4B9-2F41-E001-DC77-ACA40D40D07E}"/>
                    </a:ext>
                  </a:extLst>
                </p:cNvPr>
                <p:cNvSpPr txBox="1">
                  <a:spLocks noRot="1" noChangeAspect="1" noMove="1" noResize="1" noEditPoints="1" noAdjustHandles="1" noChangeArrowheads="1" noChangeShapeType="1" noTextEdit="1"/>
                </p:cNvSpPr>
                <p:nvPr/>
              </p:nvSpPr>
              <p:spPr>
                <a:xfrm>
                  <a:off x="5039081" y="1285539"/>
                  <a:ext cx="2433808" cy="461665"/>
                </a:xfrm>
                <a:prstGeom prst="rect">
                  <a:avLst/>
                </a:prstGeom>
                <a:blipFill>
                  <a:blip r:embed="rId3"/>
                  <a:stretch>
                    <a:fillRect l="-518" b="-21622"/>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A316F81-9896-5145-A069-868975CFBF66}"/>
              </a:ext>
            </a:extLst>
          </p:cNvPr>
          <p:cNvGrpSpPr/>
          <p:nvPr/>
        </p:nvGrpSpPr>
        <p:grpSpPr>
          <a:xfrm>
            <a:off x="536128" y="5051463"/>
            <a:ext cx="2363147" cy="1015663"/>
            <a:chOff x="5074920" y="813816"/>
            <a:chExt cx="2363147" cy="1015663"/>
          </a:xfrm>
        </p:grpSpPr>
        <p:sp>
          <p:nvSpPr>
            <p:cNvPr id="5" name="TextBox 4">
              <a:extLst>
                <a:ext uri="{FF2B5EF4-FFF2-40B4-BE49-F238E27FC236}">
                  <a16:creationId xmlns:a16="http://schemas.microsoft.com/office/drawing/2014/main" id="{51370836-1C98-0A74-3AE5-E49AB9F2551D}"/>
                </a:ext>
              </a:extLst>
            </p:cNvPr>
            <p:cNvSpPr txBox="1"/>
            <p:nvPr/>
          </p:nvSpPr>
          <p:spPr>
            <a:xfrm>
              <a:off x="5074920" y="813816"/>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C7478F-08DE-A2F5-F6EC-52BDE4A02C4B}"/>
                    </a:ext>
                  </a:extLst>
                </p:cNvPr>
                <p:cNvSpPr txBox="1"/>
                <p:nvPr/>
              </p:nvSpPr>
              <p:spPr>
                <a:xfrm>
                  <a:off x="5156495" y="1232017"/>
                  <a:ext cx="22254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9 ⋅ 1  ⋅  1 ⋅  1</m:t>
                        </m:r>
                      </m:oMath>
                    </m:oMathPara>
                  </a14:m>
                  <a:endParaRPr lang="en-US" sz="2400" dirty="0"/>
                </a:p>
              </p:txBody>
            </p:sp>
          </mc:Choice>
          <mc:Fallback xmlns="">
            <p:sp>
              <p:nvSpPr>
                <p:cNvPr id="6" name="TextBox 5">
                  <a:extLst>
                    <a:ext uri="{FF2B5EF4-FFF2-40B4-BE49-F238E27FC236}">
                      <a16:creationId xmlns:a16="http://schemas.microsoft.com/office/drawing/2014/main" id="{CFC7478F-08DE-A2F5-F6EC-52BDE4A02C4B}"/>
                    </a:ext>
                  </a:extLst>
                </p:cNvPr>
                <p:cNvSpPr txBox="1">
                  <a:spLocks noRot="1" noChangeAspect="1" noMove="1" noResize="1" noEditPoints="1" noAdjustHandles="1" noChangeArrowheads="1" noChangeShapeType="1" noTextEdit="1"/>
                </p:cNvSpPr>
                <p:nvPr/>
              </p:nvSpPr>
              <p:spPr>
                <a:xfrm>
                  <a:off x="5156495" y="1232017"/>
                  <a:ext cx="2225416" cy="461665"/>
                </a:xfrm>
                <a:prstGeom prst="rect">
                  <a:avLst/>
                </a:prstGeom>
                <a:blipFill>
                  <a:blip r:embed="rId4"/>
                  <a:stretch>
                    <a:fillRect b="-18421"/>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7A8594BA-8953-08D0-14A3-836DE3D96916}"/>
              </a:ext>
            </a:extLst>
          </p:cNvPr>
          <p:cNvGrpSpPr/>
          <p:nvPr/>
        </p:nvGrpSpPr>
        <p:grpSpPr>
          <a:xfrm>
            <a:off x="3127652" y="5051463"/>
            <a:ext cx="2363147" cy="1015663"/>
            <a:chOff x="5074920" y="813816"/>
            <a:chExt cx="2363147" cy="1015663"/>
          </a:xfrm>
        </p:grpSpPr>
        <p:sp>
          <p:nvSpPr>
            <p:cNvPr id="12" name="TextBox 11">
              <a:extLst>
                <a:ext uri="{FF2B5EF4-FFF2-40B4-BE49-F238E27FC236}">
                  <a16:creationId xmlns:a16="http://schemas.microsoft.com/office/drawing/2014/main" id="{2CF25DB3-164F-0B0B-7E07-854680567B44}"/>
                </a:ext>
              </a:extLst>
            </p:cNvPr>
            <p:cNvSpPr txBox="1"/>
            <p:nvPr/>
          </p:nvSpPr>
          <p:spPr>
            <a:xfrm>
              <a:off x="5074920" y="813816"/>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31849-279A-1F33-B1E6-60896CFE4B8F}"/>
                    </a:ext>
                  </a:extLst>
                </p:cNvPr>
                <p:cNvSpPr txBox="1"/>
                <p:nvPr/>
              </p:nvSpPr>
              <p:spPr>
                <a:xfrm>
                  <a:off x="5143785" y="1235975"/>
                  <a:ext cx="22254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 ⋅ 9  ⋅  1 ⋅  1</m:t>
                        </m:r>
                      </m:oMath>
                    </m:oMathPara>
                  </a14:m>
                  <a:endParaRPr lang="en-US" sz="2400" dirty="0"/>
                </a:p>
              </p:txBody>
            </p:sp>
          </mc:Choice>
          <mc:Fallback xmlns="">
            <p:sp>
              <p:nvSpPr>
                <p:cNvPr id="13" name="TextBox 12">
                  <a:extLst>
                    <a:ext uri="{FF2B5EF4-FFF2-40B4-BE49-F238E27FC236}">
                      <a16:creationId xmlns:a16="http://schemas.microsoft.com/office/drawing/2014/main" id="{D5D31849-279A-1F33-B1E6-60896CFE4B8F}"/>
                    </a:ext>
                  </a:extLst>
                </p:cNvPr>
                <p:cNvSpPr txBox="1">
                  <a:spLocks noRot="1" noChangeAspect="1" noMove="1" noResize="1" noEditPoints="1" noAdjustHandles="1" noChangeArrowheads="1" noChangeShapeType="1" noTextEdit="1"/>
                </p:cNvSpPr>
                <p:nvPr/>
              </p:nvSpPr>
              <p:spPr>
                <a:xfrm>
                  <a:off x="5143785" y="1235975"/>
                  <a:ext cx="2225416" cy="461665"/>
                </a:xfrm>
                <a:prstGeom prst="rect">
                  <a:avLst/>
                </a:prstGeom>
                <a:blipFill>
                  <a:blip r:embed="rId5"/>
                  <a:stretch>
                    <a:fillRect b="-21622"/>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44547E92-3EA3-CCC7-A49F-B6CF8D194AB7}"/>
              </a:ext>
            </a:extLst>
          </p:cNvPr>
          <p:cNvGrpSpPr/>
          <p:nvPr/>
        </p:nvGrpSpPr>
        <p:grpSpPr>
          <a:xfrm>
            <a:off x="5719175" y="5051463"/>
            <a:ext cx="2363147" cy="1015663"/>
            <a:chOff x="5074920" y="813816"/>
            <a:chExt cx="2363147" cy="1015663"/>
          </a:xfrm>
        </p:grpSpPr>
        <p:sp>
          <p:nvSpPr>
            <p:cNvPr id="15" name="TextBox 14">
              <a:extLst>
                <a:ext uri="{FF2B5EF4-FFF2-40B4-BE49-F238E27FC236}">
                  <a16:creationId xmlns:a16="http://schemas.microsoft.com/office/drawing/2014/main" id="{25E18B3A-FB08-4B9E-5522-161FD3D2415B}"/>
                </a:ext>
              </a:extLst>
            </p:cNvPr>
            <p:cNvSpPr txBox="1"/>
            <p:nvPr/>
          </p:nvSpPr>
          <p:spPr>
            <a:xfrm>
              <a:off x="5074920" y="813816"/>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AF803EA-4D41-D83B-9770-4B779D30D6E4}"/>
                    </a:ext>
                  </a:extLst>
                </p:cNvPr>
                <p:cNvSpPr txBox="1"/>
                <p:nvPr/>
              </p:nvSpPr>
              <p:spPr>
                <a:xfrm>
                  <a:off x="5109353" y="1230631"/>
                  <a:ext cx="22254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 ⋅ 1  ⋅  9 ⋅  1</m:t>
                        </m:r>
                      </m:oMath>
                    </m:oMathPara>
                  </a14:m>
                  <a:endParaRPr lang="en-US" sz="2400" dirty="0"/>
                </a:p>
              </p:txBody>
            </p:sp>
          </mc:Choice>
          <mc:Fallback xmlns="">
            <p:sp>
              <p:nvSpPr>
                <p:cNvPr id="16" name="TextBox 15">
                  <a:extLst>
                    <a:ext uri="{FF2B5EF4-FFF2-40B4-BE49-F238E27FC236}">
                      <a16:creationId xmlns:a16="http://schemas.microsoft.com/office/drawing/2014/main" id="{9AF803EA-4D41-D83B-9770-4B779D30D6E4}"/>
                    </a:ext>
                  </a:extLst>
                </p:cNvPr>
                <p:cNvSpPr txBox="1">
                  <a:spLocks noRot="1" noChangeAspect="1" noMove="1" noResize="1" noEditPoints="1" noAdjustHandles="1" noChangeArrowheads="1" noChangeShapeType="1" noTextEdit="1"/>
                </p:cNvSpPr>
                <p:nvPr/>
              </p:nvSpPr>
              <p:spPr>
                <a:xfrm>
                  <a:off x="5109353" y="1230631"/>
                  <a:ext cx="2225417" cy="461665"/>
                </a:xfrm>
                <a:prstGeom prst="rect">
                  <a:avLst/>
                </a:prstGeom>
                <a:blipFill>
                  <a:blip r:embed="rId6"/>
                  <a:stretch>
                    <a:fillRect b="-18421"/>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125352C9-99A9-66CE-FAB8-7FFE534E0A60}"/>
              </a:ext>
            </a:extLst>
          </p:cNvPr>
          <p:cNvGrpSpPr/>
          <p:nvPr/>
        </p:nvGrpSpPr>
        <p:grpSpPr>
          <a:xfrm>
            <a:off x="8379564" y="5051463"/>
            <a:ext cx="2363147" cy="1015663"/>
            <a:chOff x="5074920" y="813816"/>
            <a:chExt cx="2363147" cy="1015663"/>
          </a:xfrm>
        </p:grpSpPr>
        <p:sp>
          <p:nvSpPr>
            <p:cNvPr id="18" name="TextBox 17">
              <a:extLst>
                <a:ext uri="{FF2B5EF4-FFF2-40B4-BE49-F238E27FC236}">
                  <a16:creationId xmlns:a16="http://schemas.microsoft.com/office/drawing/2014/main" id="{432BA4FD-DCC8-7A50-11B1-6BB558331AAC}"/>
                </a:ext>
              </a:extLst>
            </p:cNvPr>
            <p:cNvSpPr txBox="1"/>
            <p:nvPr/>
          </p:nvSpPr>
          <p:spPr>
            <a:xfrm>
              <a:off x="5074920" y="813816"/>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B2CAFC-F6DB-A6B2-6B44-495718023518}"/>
                    </a:ext>
                  </a:extLst>
                </p:cNvPr>
                <p:cNvSpPr txBox="1"/>
                <p:nvPr/>
              </p:nvSpPr>
              <p:spPr>
                <a:xfrm>
                  <a:off x="5116398" y="1241944"/>
                  <a:ext cx="2140971"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 1 ⋅ 1  ⋅  1 ⋅  </m:t>
                      </m:r>
                    </m:oMath>
                  </a14:m>
                  <a:r>
                    <a:rPr lang="en-US" sz="2400" dirty="0"/>
                    <a:t>9</a:t>
                  </a:r>
                </a:p>
              </p:txBody>
            </p:sp>
          </mc:Choice>
          <mc:Fallback xmlns="">
            <p:sp>
              <p:nvSpPr>
                <p:cNvPr id="19" name="TextBox 18">
                  <a:extLst>
                    <a:ext uri="{FF2B5EF4-FFF2-40B4-BE49-F238E27FC236}">
                      <a16:creationId xmlns:a16="http://schemas.microsoft.com/office/drawing/2014/main" id="{53B2CAFC-F6DB-A6B2-6B44-495718023518}"/>
                    </a:ext>
                  </a:extLst>
                </p:cNvPr>
                <p:cNvSpPr txBox="1">
                  <a:spLocks noRot="1" noChangeAspect="1" noMove="1" noResize="1" noEditPoints="1" noAdjustHandles="1" noChangeArrowheads="1" noChangeShapeType="1" noTextEdit="1"/>
                </p:cNvSpPr>
                <p:nvPr/>
              </p:nvSpPr>
              <p:spPr>
                <a:xfrm>
                  <a:off x="5116398" y="1241944"/>
                  <a:ext cx="2140971" cy="461665"/>
                </a:xfrm>
                <a:prstGeom prst="rect">
                  <a:avLst/>
                </a:prstGeom>
                <a:blipFill>
                  <a:blip r:embed="rId7"/>
                  <a:stretch>
                    <a:fillRect l="-2353" t="-7895" r="-2941" b="-28947"/>
                  </a:stretch>
                </a:blipFill>
              </p:spPr>
              <p:txBody>
                <a:bodyPr/>
                <a:lstStyle/>
                <a:p>
                  <a:r>
                    <a:rPr lang="en-US">
                      <a:noFill/>
                    </a:rPr>
                    <a:t> </a:t>
                  </a:r>
                </a:p>
              </p:txBody>
            </p:sp>
          </mc:Fallback>
        </mc:AlternateContent>
      </p:grpSp>
      <p:sp>
        <p:nvSpPr>
          <p:cNvPr id="20" name="TextBox 19">
            <a:extLst>
              <a:ext uri="{FF2B5EF4-FFF2-40B4-BE49-F238E27FC236}">
                <a16:creationId xmlns:a16="http://schemas.microsoft.com/office/drawing/2014/main" id="{0AE9A2BD-4739-525E-BFD2-0EF705B82995}"/>
              </a:ext>
            </a:extLst>
          </p:cNvPr>
          <p:cNvSpPr txBox="1"/>
          <p:nvPr/>
        </p:nvSpPr>
        <p:spPr>
          <a:xfrm>
            <a:off x="2793842" y="5662052"/>
            <a:ext cx="402674" cy="523220"/>
          </a:xfrm>
          <a:prstGeom prst="rect">
            <a:avLst/>
          </a:prstGeom>
          <a:noFill/>
        </p:spPr>
        <p:txBody>
          <a:bodyPr wrap="none" rtlCol="0">
            <a:spAutoFit/>
          </a:bodyPr>
          <a:lstStyle/>
          <a:p>
            <a:r>
              <a:rPr lang="en-US" sz="2800" dirty="0"/>
              <a:t>+</a:t>
            </a:r>
          </a:p>
        </p:txBody>
      </p:sp>
      <p:sp>
        <p:nvSpPr>
          <p:cNvPr id="21" name="TextBox 20">
            <a:extLst>
              <a:ext uri="{FF2B5EF4-FFF2-40B4-BE49-F238E27FC236}">
                <a16:creationId xmlns:a16="http://schemas.microsoft.com/office/drawing/2014/main" id="{E9EEB9E4-7614-92B1-EBEF-4CF2761B7ACA}"/>
              </a:ext>
            </a:extLst>
          </p:cNvPr>
          <p:cNvSpPr txBox="1"/>
          <p:nvPr/>
        </p:nvSpPr>
        <p:spPr>
          <a:xfrm>
            <a:off x="5350934" y="5662052"/>
            <a:ext cx="402674" cy="523220"/>
          </a:xfrm>
          <a:prstGeom prst="rect">
            <a:avLst/>
          </a:prstGeom>
          <a:noFill/>
        </p:spPr>
        <p:txBody>
          <a:bodyPr wrap="none" rtlCol="0">
            <a:spAutoFit/>
          </a:bodyPr>
          <a:lstStyle/>
          <a:p>
            <a:r>
              <a:rPr lang="en-US" sz="2800" dirty="0"/>
              <a:t>+</a:t>
            </a:r>
          </a:p>
        </p:txBody>
      </p:sp>
      <p:sp>
        <p:nvSpPr>
          <p:cNvPr id="22" name="TextBox 21">
            <a:extLst>
              <a:ext uri="{FF2B5EF4-FFF2-40B4-BE49-F238E27FC236}">
                <a16:creationId xmlns:a16="http://schemas.microsoft.com/office/drawing/2014/main" id="{37BF218B-1974-37E6-EBA7-2265E2E776C3}"/>
              </a:ext>
            </a:extLst>
          </p:cNvPr>
          <p:cNvSpPr txBox="1"/>
          <p:nvPr/>
        </p:nvSpPr>
        <p:spPr>
          <a:xfrm>
            <a:off x="8047889" y="5662052"/>
            <a:ext cx="402674" cy="523220"/>
          </a:xfrm>
          <a:prstGeom prst="rect">
            <a:avLst/>
          </a:prstGeom>
          <a:noFill/>
        </p:spPr>
        <p:txBody>
          <a:bodyPr wrap="none" rtlCol="0">
            <a:spAutoFit/>
          </a:bodyPr>
          <a:lstStyle/>
          <a:p>
            <a:r>
              <a:rPr lang="en-US" sz="2800" dirty="0"/>
              <a: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E51523D-70A5-5CCA-7736-D20F20B06DC0}"/>
                  </a:ext>
                </a:extLst>
              </p:cNvPr>
              <p:cNvSpPr txBox="1"/>
              <p:nvPr/>
            </p:nvSpPr>
            <p:spPr>
              <a:xfrm>
                <a:off x="673275" y="6385327"/>
                <a:ext cx="4860626"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9+9+9+9 = 36 </m:t>
                    </m:r>
                  </m:oMath>
                </a14:m>
                <a:r>
                  <a:rPr lang="en-US" dirty="0"/>
                  <a:t>ways to choose correctly.</a:t>
                </a:r>
              </a:p>
            </p:txBody>
          </p:sp>
        </mc:Choice>
        <mc:Fallback xmlns="">
          <p:sp>
            <p:nvSpPr>
              <p:cNvPr id="23" name="TextBox 22">
                <a:extLst>
                  <a:ext uri="{FF2B5EF4-FFF2-40B4-BE49-F238E27FC236}">
                    <a16:creationId xmlns:a16="http://schemas.microsoft.com/office/drawing/2014/main" id="{2E51523D-70A5-5CCA-7736-D20F20B06DC0}"/>
                  </a:ext>
                </a:extLst>
              </p:cNvPr>
              <p:cNvSpPr txBox="1">
                <a:spLocks noRot="1" noChangeAspect="1" noMove="1" noResize="1" noEditPoints="1" noAdjustHandles="1" noChangeArrowheads="1" noChangeShapeType="1" noTextEdit="1"/>
              </p:cNvSpPr>
              <p:nvPr/>
            </p:nvSpPr>
            <p:spPr>
              <a:xfrm>
                <a:off x="673275" y="6385327"/>
                <a:ext cx="4860626" cy="369332"/>
              </a:xfrm>
              <a:prstGeom prst="rect">
                <a:avLst/>
              </a:prstGeom>
              <a:blipFill>
                <a:blip r:embed="rId8"/>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8DA79A-3373-779F-10F7-6A7EAD4DAFFF}"/>
                  </a:ext>
                </a:extLst>
              </p:cNvPr>
              <p:cNvSpPr txBox="1"/>
              <p:nvPr/>
            </p:nvSpPr>
            <p:spPr>
              <a:xfrm>
                <a:off x="8355500" y="6245268"/>
                <a:ext cx="1684564"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36</m:t>
                          </m:r>
                        </m:num>
                        <m:den>
                          <m:r>
                            <a:rPr lang="en-US" b="0" i="1" smtClean="0">
                              <a:latin typeface="Cambria Math" panose="02040503050406030204" pitchFamily="18" charset="0"/>
                            </a:rPr>
                            <m:t>10000</m:t>
                          </m:r>
                        </m:den>
                      </m:f>
                    </m:oMath>
                  </m:oMathPara>
                </a14:m>
                <a:endParaRPr lang="en-US" dirty="0"/>
              </a:p>
            </p:txBody>
          </p:sp>
        </mc:Choice>
        <mc:Fallback xmlns="">
          <p:sp>
            <p:nvSpPr>
              <p:cNvPr id="24" name="TextBox 23">
                <a:extLst>
                  <a:ext uri="{FF2B5EF4-FFF2-40B4-BE49-F238E27FC236}">
                    <a16:creationId xmlns:a16="http://schemas.microsoft.com/office/drawing/2014/main" id="{4D8DA79A-3373-779F-10F7-6A7EAD4DAFFF}"/>
                  </a:ext>
                </a:extLst>
              </p:cNvPr>
              <p:cNvSpPr txBox="1">
                <a:spLocks noRot="1" noChangeAspect="1" noMove="1" noResize="1" noEditPoints="1" noAdjustHandles="1" noChangeArrowheads="1" noChangeShapeType="1" noTextEdit="1"/>
              </p:cNvSpPr>
              <p:nvPr/>
            </p:nvSpPr>
            <p:spPr>
              <a:xfrm>
                <a:off x="8355500" y="6245268"/>
                <a:ext cx="1684564" cy="612732"/>
              </a:xfrm>
              <a:prstGeom prst="rect">
                <a:avLst/>
              </a:prstGeom>
              <a:blipFill>
                <a:blip r:embed="rId9"/>
                <a:stretch>
                  <a:fillRect b="-4082"/>
                </a:stretch>
              </a:blipFill>
            </p:spPr>
            <p:txBody>
              <a:bodyPr/>
              <a:lstStyle/>
              <a:p>
                <a:r>
                  <a:rPr lang="en-US">
                    <a:noFill/>
                  </a:rPr>
                  <a:t> </a:t>
                </a:r>
              </a:p>
            </p:txBody>
          </p:sp>
        </mc:Fallback>
      </mc:AlternateContent>
      <p:pic>
        <p:nvPicPr>
          <p:cNvPr id="1026" name="Picture 2" descr="Abus Combination Padlock, Side, Black/Silver 145/40 Black">
            <a:extLst>
              <a:ext uri="{FF2B5EF4-FFF2-40B4-BE49-F238E27FC236}">
                <a16:creationId xmlns:a16="http://schemas.microsoft.com/office/drawing/2014/main" id="{AF9CC51E-00EE-20FE-FE3A-D381D8974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05370" y="88617"/>
            <a:ext cx="1453191" cy="258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1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BF29BA5-BBC4-DBDF-B4C5-2E65171F2912}"/>
                  </a:ext>
                </a:extLst>
              </p:cNvPr>
              <p:cNvSpPr>
                <a:spLocks noGrp="1"/>
              </p:cNvSpPr>
              <p:nvPr>
                <p:ph idx="1"/>
              </p:nvPr>
            </p:nvSpPr>
            <p:spPr/>
            <p:txBody>
              <a:bodyPr>
                <a:normAutofit fontScale="77500" lnSpcReduction="20000"/>
              </a:bodyPr>
              <a:lstStyle/>
              <a:p>
                <a:r>
                  <a:rPr lang="en-US" dirty="0"/>
                  <a:t>Imagine you are participating in a game show where you win </a:t>
                </a:r>
                <a:r>
                  <a:rPr lang="en-US" b="1" dirty="0"/>
                  <a:t>$1,000,000</a:t>
                </a:r>
                <a:r>
                  <a:rPr lang="en-US" dirty="0"/>
                  <a:t> if you correctly guess a </a:t>
                </a:r>
                <a:r>
                  <a:rPr lang="en-US" b="1" dirty="0"/>
                  <a:t>set</a:t>
                </a:r>
                <a:r>
                  <a:rPr lang="en-US" dirty="0"/>
                  <a:t> of six numbers between 1 and 40. What are your chances of winning?</a:t>
                </a:r>
              </a:p>
              <a:p>
                <a:endParaRPr lang="en-US" dirty="0"/>
              </a:p>
              <a:p>
                <a:r>
                  <a:rPr lang="en-US" dirty="0"/>
                  <a:t>There is only one winning set of six numbers, so the size of the event space is 1. </a:t>
                </a:r>
              </a:p>
              <a:p>
                <a:endParaRPr lang="en-US" dirty="0"/>
              </a:p>
              <a:p>
                <a:r>
                  <a:rPr lang="en-US" dirty="0"/>
                  <a:t>The sample space is the number of ways to choose six numbers out of 40. </a:t>
                </a:r>
              </a:p>
              <a:p>
                <a14:m>
                  <m:oMath xmlns:m="http://schemas.openxmlformats.org/officeDocument/2006/math">
                    <m:d>
                      <m:dPr>
                        <m:ctrlPr>
                          <a:rPr lang="en-US" sz="2800" i="1" smtClean="0">
                            <a:latin typeface="Cambria Math" panose="02040503050406030204" pitchFamily="18" charset="0"/>
                          </a:rPr>
                        </m:ctrlPr>
                      </m:dPr>
                      <m:e>
                        <m:f>
                          <m:fPr>
                            <m:type m:val="noBar"/>
                            <m:ctrlPr>
                              <a:rPr lang="en-US" sz="2800" i="1" smtClean="0">
                                <a:latin typeface="Cambria Math" panose="02040503050406030204" pitchFamily="18" charset="0"/>
                              </a:rPr>
                            </m:ctrlPr>
                          </m:fPr>
                          <m:num>
                            <m:r>
                              <a:rPr lang="en-US" sz="2800" b="0" i="1" smtClean="0">
                                <a:latin typeface="Cambria Math" panose="02040503050406030204" pitchFamily="18" charset="0"/>
                              </a:rPr>
                              <m:t>40</m:t>
                            </m:r>
                          </m:num>
                          <m:den>
                            <m:r>
                              <a:rPr lang="en-US" sz="2800" b="0" i="1" smtClean="0">
                                <a:latin typeface="Cambria Math" panose="02040503050406030204" pitchFamily="18" charset="0"/>
                              </a:rPr>
                              <m:t>6</m:t>
                            </m:r>
                          </m:den>
                        </m:f>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40!</m:t>
                        </m:r>
                      </m:num>
                      <m:den>
                        <m:r>
                          <a:rPr lang="en-US" sz="2800" b="0" i="1" smtClean="0">
                            <a:latin typeface="Cambria Math" panose="02040503050406030204" pitchFamily="18" charset="0"/>
                          </a:rPr>
                          <m:t>6!34!</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40⋅39⋅38⋅37⋅36⋅35</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=3,838,380</m:t>
                    </m:r>
                  </m:oMath>
                </a14:m>
                <a:r>
                  <a:rPr lang="en-US" b="0" dirty="0"/>
                  <a:t> </a:t>
                </a:r>
              </a:p>
              <a:p>
                <a:endParaRPr lang="en-US" dirty="0"/>
              </a:p>
              <a:p>
                <a:r>
                  <a:rPr lang="en-US" dirty="0"/>
                  <a:t>The probability of correctly choosing the six numbers is </a:t>
                </a:r>
              </a:p>
              <a:p>
                <a:br>
                  <a:rPr lang="en-US" dirty="0"/>
                </a:b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3,838,380</m:t>
                        </m:r>
                      </m:den>
                    </m:f>
                    <m:r>
                      <a:rPr lang="en-US" b="0" i="1" smtClean="0">
                        <a:latin typeface="Cambria Math" panose="02040503050406030204" pitchFamily="18" charset="0"/>
                      </a:rPr>
                      <m:t>≈0.00000026</m:t>
                    </m:r>
                  </m:oMath>
                </a14:m>
                <a:r>
                  <a:rPr lang="en-US" dirty="0"/>
                  <a:t> </a:t>
                </a:r>
              </a:p>
              <a:p>
                <a:r>
                  <a:rPr lang="en-US" dirty="0"/>
                  <a:t>What if you have to guess the six numbers </a:t>
                </a:r>
                <a:r>
                  <a:rPr lang="en-US" b="1" dirty="0"/>
                  <a:t>in order</a:t>
                </a:r>
                <a:r>
                  <a:rPr lang="en-US" dirty="0"/>
                  <a:t>? (Assume no number will be chosen twice).</a:t>
                </a:r>
              </a:p>
              <a:p>
                <a:endParaRPr lang="en-US"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40, 6</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40∗39∗38∗37∗36∗35</m:t>
                          </m:r>
                        </m:den>
                      </m:f>
                      <m:r>
                        <a:rPr lang="en-US" i="1">
                          <a:latin typeface="Cambria Math" panose="02040503050406030204" pitchFamily="18" charset="0"/>
                        </a:rPr>
                        <m:t>≈0.00000000036</m:t>
                      </m:r>
                    </m:oMath>
                  </m:oMathPara>
                </a14:m>
                <a:endParaRPr lang="en-US" dirty="0"/>
              </a:p>
              <a:p>
                <a:endParaRPr lang="en-US" dirty="0"/>
              </a:p>
            </p:txBody>
          </p:sp>
        </mc:Choice>
        <mc:Fallback xmlns="">
          <p:sp>
            <p:nvSpPr>
              <p:cNvPr id="2" name="Content Placeholder 1">
                <a:extLst>
                  <a:ext uri="{FF2B5EF4-FFF2-40B4-BE49-F238E27FC236}">
                    <a16:creationId xmlns:a16="http://schemas.microsoft.com/office/drawing/2014/main" id="{BBF29BA5-BBC4-DBDF-B4C5-2E65171F2912}"/>
                  </a:ext>
                </a:extLst>
              </p:cNvPr>
              <p:cNvSpPr>
                <a:spLocks noGrp="1" noRot="1" noChangeAspect="1" noMove="1" noResize="1" noEditPoints="1" noAdjustHandles="1" noChangeArrowheads="1" noChangeShapeType="1" noTextEdit="1"/>
              </p:cNvSpPr>
              <p:nvPr>
                <p:ph idx="1"/>
              </p:nvPr>
            </p:nvSpPr>
            <p:spPr>
              <a:blipFill>
                <a:blip r:embed="rId2"/>
                <a:stretch>
                  <a:fillRect l="-894" t="-2066"/>
                </a:stretch>
              </a:blipFill>
            </p:spPr>
            <p:txBody>
              <a:bodyPr/>
              <a:lstStyle/>
              <a:p>
                <a:r>
                  <a:rPr lang="en-US">
                    <a:noFill/>
                  </a:rPr>
                  <a:t> </a:t>
                </a:r>
              </a:p>
            </p:txBody>
          </p:sp>
        </mc:Fallback>
      </mc:AlternateContent>
      <p:pic>
        <p:nvPicPr>
          <p:cNvPr id="4" name="Picture 3" descr="Businesswoman arms raised">
            <a:extLst>
              <a:ext uri="{FF2B5EF4-FFF2-40B4-BE49-F238E27FC236}">
                <a16:creationId xmlns:a16="http://schemas.microsoft.com/office/drawing/2014/main" id="{5110E422-03A2-0637-C4E6-EE3566FA8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2540" y="426249"/>
            <a:ext cx="1233817" cy="4535999"/>
          </a:xfrm>
          <a:prstGeom prst="rect">
            <a:avLst/>
          </a:prstGeom>
        </p:spPr>
      </p:pic>
      <p:pic>
        <p:nvPicPr>
          <p:cNvPr id="6" name="Picture 5" descr="Businesswoman hands on head">
            <a:extLst>
              <a:ext uri="{FF2B5EF4-FFF2-40B4-BE49-F238E27FC236}">
                <a16:creationId xmlns:a16="http://schemas.microsoft.com/office/drawing/2014/main" id="{519728C8-9A6E-7DDA-1FB3-392159A3D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0938" y="469244"/>
            <a:ext cx="1397021" cy="4450007"/>
          </a:xfrm>
          <a:prstGeom prst="rect">
            <a:avLst/>
          </a:prstGeom>
        </p:spPr>
      </p:pic>
      <p:sp>
        <p:nvSpPr>
          <p:cNvPr id="5" name="TextBox 4">
            <a:extLst>
              <a:ext uri="{FF2B5EF4-FFF2-40B4-BE49-F238E27FC236}">
                <a16:creationId xmlns:a16="http://schemas.microsoft.com/office/drawing/2014/main" id="{F8301EFA-5B6A-DACE-07B9-977ECE4B09B0}"/>
              </a:ext>
            </a:extLst>
          </p:cNvPr>
          <p:cNvSpPr txBox="1"/>
          <p:nvPr/>
        </p:nvSpPr>
        <p:spPr>
          <a:xfrm>
            <a:off x="419918" y="6488668"/>
            <a:ext cx="1906291" cy="369332"/>
          </a:xfrm>
          <a:prstGeom prst="rect">
            <a:avLst/>
          </a:prstGeom>
          <a:noFill/>
        </p:spPr>
        <p:txBody>
          <a:bodyPr wrap="none" rtlCol="0">
            <a:spAutoFit/>
          </a:bodyPr>
          <a:lstStyle/>
          <a:p>
            <a:r>
              <a:rPr lang="en-US" dirty="0">
                <a:hlinkClick r:id="rId5"/>
              </a:rPr>
              <a:t>Python example</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58D92-0186-7F98-B757-1102E8079186}"/>
                  </a:ext>
                </a:extLst>
              </p:cNvPr>
              <p:cNvSpPr txBox="1"/>
              <p:nvPr/>
            </p:nvSpPr>
            <p:spPr>
              <a:xfrm>
                <a:off x="4722527" y="3056047"/>
                <a:ext cx="3198922" cy="650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type m:val="noBar"/>
                              <m:ctrlPr>
                                <a:rPr lang="en-US" sz="1800" b="0" i="1" smtClean="0">
                                  <a:latin typeface="Cambria Math" panose="02040503050406030204" pitchFamily="18" charset="0"/>
                                </a:rPr>
                              </m:ctrlPr>
                            </m:fPr>
                            <m:num>
                              <m:r>
                                <a:rPr lang="en-US" sz="1800" b="0" i="1" smtClean="0">
                                  <a:latin typeface="Cambria Math" panose="02040503050406030204" pitchFamily="18" charset="0"/>
                                </a:rPr>
                                <m:t>𝑛</m:t>
                              </m:r>
                            </m:num>
                            <m:den>
                              <m:r>
                                <a:rPr lang="en-US" sz="1800" b="0" i="1" smtClean="0">
                                  <a:latin typeface="Cambria Math" panose="02040503050406030204" pitchFamily="18" charset="0"/>
                                </a:rPr>
                                <m:t>𝑟</m:t>
                              </m:r>
                            </m:den>
                          </m:f>
                        </m:e>
                      </m:d>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𝑛</m:t>
                          </m:r>
                          <m:r>
                            <a:rPr lang="en-US" sz="1800" b="0" i="1" smtClean="0">
                              <a:latin typeface="Cambria Math" panose="02040503050406030204" pitchFamily="18" charset="0"/>
                            </a:rPr>
                            <m:t>!</m:t>
                          </m:r>
                        </m:num>
                        <m:den>
                          <m:r>
                            <a:rPr lang="en-US" sz="1800" b="0" i="1" smtClean="0">
                              <a:latin typeface="Cambria Math" panose="02040503050406030204" pitchFamily="18" charset="0"/>
                            </a:rPr>
                            <m:t>𝑟</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 </m:t>
                          </m:r>
                        </m:den>
                      </m:f>
                    </m:oMath>
                  </m:oMathPara>
                </a14:m>
                <a:endParaRPr lang="en-US" dirty="0"/>
              </a:p>
            </p:txBody>
          </p:sp>
        </mc:Choice>
        <mc:Fallback xmlns="">
          <p:sp>
            <p:nvSpPr>
              <p:cNvPr id="10" name="TextBox 9">
                <a:extLst>
                  <a:ext uri="{FF2B5EF4-FFF2-40B4-BE49-F238E27FC236}">
                    <a16:creationId xmlns:a16="http://schemas.microsoft.com/office/drawing/2014/main" id="{5BA58D92-0186-7F98-B757-1102E8079186}"/>
                  </a:ext>
                </a:extLst>
              </p:cNvPr>
              <p:cNvSpPr txBox="1">
                <a:spLocks noRot="1" noChangeAspect="1" noMove="1" noResize="1" noEditPoints="1" noAdjustHandles="1" noChangeArrowheads="1" noChangeShapeType="1" noTextEdit="1"/>
              </p:cNvSpPr>
              <p:nvPr/>
            </p:nvSpPr>
            <p:spPr>
              <a:xfrm>
                <a:off x="4722527" y="3056047"/>
                <a:ext cx="3198922" cy="650114"/>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358ACAA-19A0-FC63-5A02-05D6BA27C652}"/>
                  </a:ext>
                </a:extLst>
              </p:cNvPr>
              <p:cNvSpPr txBox="1"/>
              <p:nvPr/>
            </p:nvSpPr>
            <p:spPr>
              <a:xfrm>
                <a:off x="7921449" y="5608599"/>
                <a:ext cx="6096000" cy="65011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𝑛</m:t>
                          </m:r>
                          <m:r>
                            <a:rPr lang="en-US" sz="1800" b="0" i="1" smtClean="0">
                              <a:latin typeface="Cambria Math" panose="02040503050406030204" pitchFamily="18" charset="0"/>
                            </a:rPr>
                            <m:t>!</m:t>
                          </m:r>
                        </m:num>
                        <m:den>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𝑟</m:t>
                              </m:r>
                            </m:e>
                          </m:d>
                          <m:r>
                            <a:rPr lang="en-US" sz="1800" b="0" i="1" smtClean="0">
                              <a:latin typeface="Cambria Math" panose="02040503050406030204" pitchFamily="18" charset="0"/>
                            </a:rPr>
                            <m:t>! </m:t>
                          </m:r>
                        </m:den>
                      </m:f>
                    </m:oMath>
                  </m:oMathPara>
                </a14:m>
                <a:endParaRPr lang="en-US" sz="1800" dirty="0"/>
              </a:p>
            </p:txBody>
          </p:sp>
        </mc:Choice>
        <mc:Fallback xmlns="">
          <p:sp>
            <p:nvSpPr>
              <p:cNvPr id="14" name="TextBox 13">
                <a:extLst>
                  <a:ext uri="{FF2B5EF4-FFF2-40B4-BE49-F238E27FC236}">
                    <a16:creationId xmlns:a16="http://schemas.microsoft.com/office/drawing/2014/main" id="{F358ACAA-19A0-FC63-5A02-05D6BA27C652}"/>
                  </a:ext>
                </a:extLst>
              </p:cNvPr>
              <p:cNvSpPr txBox="1">
                <a:spLocks noRot="1" noChangeAspect="1" noMove="1" noResize="1" noEditPoints="1" noAdjustHandles="1" noChangeArrowheads="1" noChangeShapeType="1" noTextEdit="1"/>
              </p:cNvSpPr>
              <p:nvPr/>
            </p:nvSpPr>
            <p:spPr>
              <a:xfrm>
                <a:off x="7921449" y="5608599"/>
                <a:ext cx="6096000" cy="650114"/>
              </a:xfrm>
              <a:prstGeom prst="rect">
                <a:avLst/>
              </a:prstGeom>
              <a:blipFill>
                <a:blip r:embed="rId7"/>
                <a:stretch>
                  <a:fillRect b="-11538"/>
                </a:stretch>
              </a:blipFill>
            </p:spPr>
            <p:txBody>
              <a:bodyPr/>
              <a:lstStyle/>
              <a:p>
                <a:r>
                  <a:rPr lang="en-US">
                    <a:noFill/>
                  </a:rPr>
                  <a:t> </a:t>
                </a:r>
              </a:p>
            </p:txBody>
          </p:sp>
        </mc:Fallback>
      </mc:AlternateContent>
    </p:spTree>
    <p:extLst>
      <p:ext uri="{BB962C8B-B14F-4D97-AF65-F5344CB8AC3E}">
        <p14:creationId xmlns:p14="http://schemas.microsoft.com/office/powerpoint/2010/main" val="365034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2263</TotalTime>
  <Words>3178</Words>
  <Application>Microsoft Macintosh PowerPoint</Application>
  <PresentationFormat>Widescreen</PresentationFormat>
  <Paragraphs>441</Paragraphs>
  <Slides>37</Slides>
  <Notes>0</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 Math</vt:lpstr>
      <vt:lpstr>Consolas</vt:lpstr>
      <vt:lpstr>Office Theme</vt:lpstr>
      <vt:lpstr>CSE 280 Discrete Mathematics</vt:lpstr>
      <vt:lpstr>review</vt:lpstr>
      <vt:lpstr>Applications</vt:lpstr>
      <vt:lpstr>Discrete vs Continuous Probability</vt:lpstr>
      <vt:lpstr>Probability -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Conditional Probability</vt:lpstr>
      <vt:lpstr>Conditional Probability</vt:lpstr>
      <vt:lpstr>PowerPoint Presentation</vt:lpstr>
      <vt:lpstr>PowerPoint Presentation</vt:lpstr>
      <vt:lpstr>PowerPoint Presentation</vt:lpstr>
      <vt:lpstr>PowerPoint Presentation</vt:lpstr>
      <vt:lpstr>Independent Events</vt:lpstr>
      <vt:lpstr>Mutual independence</vt:lpstr>
      <vt:lpstr>Bayes' Theorem</vt:lpstr>
      <vt:lpstr>Bayes' Theorem</vt:lpstr>
      <vt:lpstr>PowerPoint Presentation</vt:lpstr>
      <vt:lpstr>PowerPoint Presentation</vt:lpstr>
      <vt:lpstr>PowerPoint Presentation</vt:lpstr>
      <vt:lpstr>PowerPoint Presentation</vt:lpstr>
      <vt:lpstr>PowerPoint Presentation</vt:lpstr>
      <vt:lpstr>Take Home Exam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2023-12-01T19:48:22Z</dcterms:created>
  <dcterms:modified xsi:type="dcterms:W3CDTF">2024-04-03T18:36:47Z</dcterms:modified>
</cp:coreProperties>
</file>